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2"/>
  </p:notesMasterIdLst>
  <p:handoutMasterIdLst>
    <p:handoutMasterId r:id="rId33"/>
  </p:handoutMasterIdLst>
  <p:sldIdLst>
    <p:sldId id="673" r:id="rId5"/>
    <p:sldId id="257" r:id="rId6"/>
    <p:sldId id="258" r:id="rId7"/>
    <p:sldId id="261" r:id="rId8"/>
    <p:sldId id="265" r:id="rId9"/>
    <p:sldId id="675" r:id="rId10"/>
    <p:sldId id="259" r:id="rId11"/>
    <p:sldId id="663" r:id="rId12"/>
    <p:sldId id="669" r:id="rId13"/>
    <p:sldId id="268" r:id="rId14"/>
    <p:sldId id="269" r:id="rId15"/>
    <p:sldId id="270" r:id="rId16"/>
    <p:sldId id="264" r:id="rId17"/>
    <p:sldId id="271" r:id="rId18"/>
    <p:sldId id="665" r:id="rId19"/>
    <p:sldId id="670" r:id="rId20"/>
    <p:sldId id="277" r:id="rId21"/>
    <p:sldId id="278" r:id="rId22"/>
    <p:sldId id="267" r:id="rId23"/>
    <p:sldId id="276" r:id="rId24"/>
    <p:sldId id="282" r:id="rId25"/>
    <p:sldId id="660" r:id="rId26"/>
    <p:sldId id="668" r:id="rId27"/>
    <p:sldId id="281" r:id="rId28"/>
    <p:sldId id="672" r:id="rId29"/>
    <p:sldId id="671" r:id="rId30"/>
    <p:sldId id="67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BB31"/>
    <a:srgbClr val="EF5B3B"/>
    <a:srgbClr val="3661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0650"/>
    <p:restoredTop sz="86364"/>
  </p:normalViewPr>
  <p:slideViewPr>
    <p:cSldViewPr snapToGrid="0">
      <p:cViewPr varScale="1">
        <p:scale>
          <a:sx n="64" d="100"/>
          <a:sy n="64" d="100"/>
        </p:scale>
        <p:origin x="192" y="992"/>
      </p:cViewPr>
      <p:guideLst/>
    </p:cSldViewPr>
  </p:slideViewPr>
  <p:outlineViewPr>
    <p:cViewPr>
      <p:scale>
        <a:sx n="33" d="100"/>
        <a:sy n="33" d="100"/>
      </p:scale>
      <p:origin x="0" y="-6696"/>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37C2C7-B2E0-884E-BE39-8F5E226E5783}" type="doc">
      <dgm:prSet loTypeId="urn:microsoft.com/office/officeart/2005/8/layout/orgChart1" loCatId="" qsTypeId="urn:microsoft.com/office/officeart/2005/8/quickstyle/simple1" qsCatId="simple" csTypeId="urn:microsoft.com/office/officeart/2005/8/colors/accent6_5" csCatId="accent6" phldr="1"/>
      <dgm:spPr/>
      <dgm:t>
        <a:bodyPr/>
        <a:lstStyle/>
        <a:p>
          <a:endParaRPr lang="en-GB"/>
        </a:p>
      </dgm:t>
    </dgm:pt>
    <dgm:pt modelId="{90FC0E8D-F03D-174C-8DD6-7E256855CFCB}">
      <dgm:prSet phldrT="[Text]" custT="1"/>
      <dgm:spPr>
        <a:solidFill>
          <a:srgbClr val="FFC000"/>
        </a:solidFill>
      </dgm:spPr>
      <dgm:t>
        <a:bodyPr/>
        <a:lstStyle/>
        <a:p>
          <a:r>
            <a:rPr lang="en-GB" sz="20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7 LEARNING OUTCOMES</a:t>
          </a:r>
        </a:p>
      </dgm:t>
    </dgm:pt>
    <dgm:pt modelId="{96735C70-E38D-884A-9748-1A5B64DD244C}" type="parTrans" cxnId="{4CE5E8D1-AD6E-8B44-A8EB-FC7D9C85BADE}">
      <dgm:prSet/>
      <dgm:spPr/>
      <dgm:t>
        <a:bodyPr/>
        <a:lstStyle/>
        <a:p>
          <a:endParaRPr lang="en-GB">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dgm:t>
    </dgm:pt>
    <dgm:pt modelId="{3510AEFC-22A3-514F-A78A-D424FE10ADF8}" type="sibTrans" cxnId="{4CE5E8D1-AD6E-8B44-A8EB-FC7D9C85BADE}">
      <dgm:prSet/>
      <dgm:spPr/>
      <dgm:t>
        <a:bodyPr/>
        <a:lstStyle/>
        <a:p>
          <a:endParaRPr lang="en-GB">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dgm:t>
    </dgm:pt>
    <dgm:pt modelId="{84A925A7-18BE-F546-8939-DEAEA530C00C}">
      <dgm:prSet phldrT="[Text]"/>
      <dgm:spPr>
        <a:solidFill>
          <a:srgbClr val="FFC000"/>
        </a:solidFill>
      </dgm:spPr>
      <dgm:t>
        <a:bodyPr/>
        <a:lstStyle/>
        <a:p>
          <a:r>
            <a:rPr lang="en-GB"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Literacy</a:t>
          </a:r>
        </a:p>
      </dgm:t>
    </dgm:pt>
    <dgm:pt modelId="{4C203157-D9D2-924F-9E5B-8AA64F73513A}" type="parTrans" cxnId="{63A17752-E5E2-0A42-9F43-D24FA805BF8A}">
      <dgm:prSet/>
      <dgm:spPr/>
      <dgm:t>
        <a:bodyPr/>
        <a:lstStyle/>
        <a:p>
          <a:endParaRPr lang="en-GB">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dgm:t>
    </dgm:pt>
    <dgm:pt modelId="{689E4391-0FB6-AA40-BDAF-A6B597B4AD65}" type="sibTrans" cxnId="{63A17752-E5E2-0A42-9F43-D24FA805BF8A}">
      <dgm:prSet/>
      <dgm:spPr/>
      <dgm:t>
        <a:bodyPr/>
        <a:lstStyle/>
        <a:p>
          <a:endParaRPr lang="en-GB">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dgm:t>
    </dgm:pt>
    <dgm:pt modelId="{5ECA18B6-CCDA-4342-92D8-E38AEF5E8E9E}">
      <dgm:prSet phldrT="[Text]"/>
      <dgm:spPr>
        <a:solidFill>
          <a:srgbClr val="FFC000"/>
        </a:solidFill>
      </dgm:spPr>
      <dgm:t>
        <a:bodyPr/>
        <a:lstStyle/>
        <a:p>
          <a:r>
            <a:rPr lang="en-GB"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Cognitive skills</a:t>
          </a:r>
        </a:p>
      </dgm:t>
    </dgm:pt>
    <dgm:pt modelId="{EBC43BB6-503F-9042-9DE1-581D50251025}" type="parTrans" cxnId="{016C5C78-2958-A94E-ACFA-8BACBB731582}">
      <dgm:prSet/>
      <dgm:spPr/>
      <dgm:t>
        <a:bodyPr/>
        <a:lstStyle/>
        <a:p>
          <a:endParaRPr lang="en-GB">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dgm:t>
    </dgm:pt>
    <dgm:pt modelId="{D110F2BC-B228-8A4F-881F-6979D8F5E97D}" type="sibTrans" cxnId="{016C5C78-2958-A94E-ACFA-8BACBB731582}">
      <dgm:prSet/>
      <dgm:spPr/>
      <dgm:t>
        <a:bodyPr/>
        <a:lstStyle/>
        <a:p>
          <a:endParaRPr lang="en-GB">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dgm:t>
    </dgm:pt>
    <dgm:pt modelId="{BC9A6942-3B22-4B49-8711-81EC1BD1E321}">
      <dgm:prSet phldrT="[Text]"/>
      <dgm:spPr>
        <a:solidFill>
          <a:srgbClr val="FFC000"/>
        </a:solidFill>
      </dgm:spPr>
      <dgm:t>
        <a:bodyPr/>
        <a:lstStyle/>
        <a:p>
          <a:r>
            <a:rPr lang="en-GB"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Additional Learning outcomes</a:t>
          </a:r>
        </a:p>
      </dgm:t>
    </dgm:pt>
    <dgm:pt modelId="{F48D64A6-F255-FF40-A6C1-443F7676CF67}" type="parTrans" cxnId="{40C08ACA-79BB-BD49-9C86-834B2745CF3F}">
      <dgm:prSet/>
      <dgm:spPr/>
      <dgm:t>
        <a:bodyPr/>
        <a:lstStyle/>
        <a:p>
          <a:endParaRPr lang="en-GB">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dgm:t>
    </dgm:pt>
    <dgm:pt modelId="{A7BBC951-9537-9146-9347-E013C8DC2D0C}" type="sibTrans" cxnId="{40C08ACA-79BB-BD49-9C86-834B2745CF3F}">
      <dgm:prSet/>
      <dgm:spPr/>
      <dgm:t>
        <a:bodyPr/>
        <a:lstStyle/>
        <a:p>
          <a:endParaRPr lang="en-GB">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dgm:t>
    </dgm:pt>
    <dgm:pt modelId="{98BA502D-96C7-C244-8FE8-072EF6F1D483}">
      <dgm:prSet phldrT="[Text]"/>
      <dgm:spPr>
        <a:solidFill>
          <a:srgbClr val="FFC000"/>
        </a:solidFill>
      </dgm:spPr>
      <dgm:t>
        <a:bodyPr/>
        <a:lstStyle/>
        <a:p>
          <a:r>
            <a:rPr lang="en-GB"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Sensory Integration</a:t>
          </a:r>
        </a:p>
      </dgm:t>
    </dgm:pt>
    <dgm:pt modelId="{4FF19D2F-DA4C-6149-83FA-FED3FE0D1576}" type="parTrans" cxnId="{17F6F8A1-F163-E448-8055-2F111BCC2888}">
      <dgm:prSet/>
      <dgm:spPr/>
      <dgm:t>
        <a:bodyPr/>
        <a:lstStyle/>
        <a:p>
          <a:endParaRPr lang="en-GB">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dgm:t>
    </dgm:pt>
    <dgm:pt modelId="{59A394C6-6344-5640-AAD7-50751BEE1BD8}" type="sibTrans" cxnId="{17F6F8A1-F163-E448-8055-2F111BCC2888}">
      <dgm:prSet/>
      <dgm:spPr/>
      <dgm:t>
        <a:bodyPr/>
        <a:lstStyle/>
        <a:p>
          <a:endParaRPr lang="en-GB">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dgm:t>
    </dgm:pt>
    <dgm:pt modelId="{4DB9E265-9562-2B4D-8F4C-1E959A187E0B}">
      <dgm:prSet phldrT="[Text]"/>
      <dgm:spPr>
        <a:solidFill>
          <a:srgbClr val="FFC000"/>
        </a:solidFill>
      </dgm:spPr>
      <dgm:t>
        <a:bodyPr/>
        <a:lstStyle/>
        <a:p>
          <a:r>
            <a:rPr lang="en-GB"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Body Concepts</a:t>
          </a:r>
        </a:p>
      </dgm:t>
    </dgm:pt>
    <dgm:pt modelId="{517FDD02-2465-BA4B-9468-8B9277F529E0}" type="parTrans" cxnId="{F6A458B1-DBD7-AA4B-8176-215E9E2F3284}">
      <dgm:prSet/>
      <dgm:spPr/>
      <dgm:t>
        <a:bodyPr/>
        <a:lstStyle/>
        <a:p>
          <a:endParaRPr lang="en-GB">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dgm:t>
    </dgm:pt>
    <dgm:pt modelId="{516D76AB-7580-DC40-BF45-372E0CA819F7}" type="sibTrans" cxnId="{F6A458B1-DBD7-AA4B-8176-215E9E2F3284}">
      <dgm:prSet/>
      <dgm:spPr/>
      <dgm:t>
        <a:bodyPr/>
        <a:lstStyle/>
        <a:p>
          <a:endParaRPr lang="en-GB">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dgm:t>
    </dgm:pt>
    <dgm:pt modelId="{2DE38295-F8CE-5E40-A58F-7655684A8547}">
      <dgm:prSet phldrT="[Text]"/>
      <dgm:spPr>
        <a:solidFill>
          <a:srgbClr val="FFC000"/>
        </a:solidFill>
      </dgm:spPr>
      <dgm:t>
        <a:bodyPr/>
        <a:lstStyle/>
        <a:p>
          <a:r>
            <a:rPr lang="en-GB"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Orientation &amp; Motor Skills</a:t>
          </a:r>
        </a:p>
      </dgm:t>
    </dgm:pt>
    <dgm:pt modelId="{1A4FE1FD-D97C-614A-85B1-6970B709B412}" type="parTrans" cxnId="{9100DB60-6902-8F4B-B6BF-7298D6B9FC59}">
      <dgm:prSet/>
      <dgm:spPr/>
      <dgm:t>
        <a:bodyPr/>
        <a:lstStyle/>
        <a:p>
          <a:endParaRPr lang="en-GB">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dgm:t>
    </dgm:pt>
    <dgm:pt modelId="{4E441C8D-B25F-5A4F-9AAF-B204D102419B}" type="sibTrans" cxnId="{9100DB60-6902-8F4B-B6BF-7298D6B9FC59}">
      <dgm:prSet/>
      <dgm:spPr/>
      <dgm:t>
        <a:bodyPr/>
        <a:lstStyle/>
        <a:p>
          <a:endParaRPr lang="en-GB">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dgm:t>
    </dgm:pt>
    <dgm:pt modelId="{4FF5F99B-6682-1144-AFA8-5B445DAC9D42}">
      <dgm:prSet phldrT="[Text]"/>
      <dgm:spPr>
        <a:solidFill>
          <a:srgbClr val="FFC000"/>
        </a:solidFill>
      </dgm:spPr>
      <dgm:t>
        <a:bodyPr/>
        <a:lstStyle/>
        <a:p>
          <a:r>
            <a:rPr lang="en-GB"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Language Enrichment  </a:t>
          </a:r>
        </a:p>
      </dgm:t>
    </dgm:pt>
    <dgm:pt modelId="{DFB919B4-03A9-9A4D-9149-D9F1AD31E99E}" type="parTrans" cxnId="{45F6FFE2-CF6D-E142-840C-E16941B99CD1}">
      <dgm:prSet/>
      <dgm:spPr/>
      <dgm:t>
        <a:bodyPr/>
        <a:lstStyle/>
        <a:p>
          <a:endParaRPr lang="en-GB">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dgm:t>
    </dgm:pt>
    <dgm:pt modelId="{B1A3D4F7-D591-DC45-9650-98AB529FE813}" type="sibTrans" cxnId="{45F6FFE2-CF6D-E142-840C-E16941B99CD1}">
      <dgm:prSet/>
      <dgm:spPr/>
      <dgm:t>
        <a:bodyPr/>
        <a:lstStyle/>
        <a:p>
          <a:endParaRPr lang="en-GB">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dgm:t>
    </dgm:pt>
    <dgm:pt modelId="{B421C91B-7E7C-EB47-B9BF-B09D3E7CC48D}">
      <dgm:prSet phldrT="[Text]"/>
      <dgm:spPr/>
      <dgm:t>
        <a:bodyPr/>
        <a:lstStyle/>
        <a:p>
          <a:r>
            <a:rPr lang="en-GB"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Pre-braille Learning</a:t>
          </a:r>
        </a:p>
      </dgm:t>
    </dgm:pt>
    <dgm:pt modelId="{394023DA-BC6C-A04D-BC11-039D322FF4FB}" type="parTrans" cxnId="{3A8677FD-17C9-8A43-8214-16EED1C8C06D}">
      <dgm:prSet/>
      <dgm:spPr/>
      <dgm:t>
        <a:bodyPr/>
        <a:lstStyle/>
        <a:p>
          <a:endParaRPr lang="en-GB">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dgm:t>
    </dgm:pt>
    <dgm:pt modelId="{362CAD24-B907-1C49-A7F0-B2A38A031C76}" type="sibTrans" cxnId="{3A8677FD-17C9-8A43-8214-16EED1C8C06D}">
      <dgm:prSet/>
      <dgm:spPr/>
      <dgm:t>
        <a:bodyPr/>
        <a:lstStyle/>
        <a:p>
          <a:endParaRPr lang="en-GB">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dgm:t>
    </dgm:pt>
    <dgm:pt modelId="{8032E13A-DF63-1C4B-AEE7-B17A8E5A1907}">
      <dgm:prSet phldrT="[Text]"/>
      <dgm:spPr/>
      <dgm:t>
        <a:bodyPr/>
        <a:lstStyle/>
        <a:p>
          <a:r>
            <a:rPr lang="en-GB"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Roman Alphabet</a:t>
          </a:r>
        </a:p>
      </dgm:t>
    </dgm:pt>
    <dgm:pt modelId="{AE6EFB7E-1616-FC41-A43D-468908C12C54}" type="parTrans" cxnId="{BC104170-4CC5-3646-9985-BADA9A6AFDA5}">
      <dgm:prSet/>
      <dgm:spPr/>
      <dgm:t>
        <a:bodyPr/>
        <a:lstStyle/>
        <a:p>
          <a:endParaRPr lang="en-GB">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dgm:t>
    </dgm:pt>
    <dgm:pt modelId="{73C9AB09-7C59-0140-9BBA-8636CA1CA943}" type="sibTrans" cxnId="{BC104170-4CC5-3646-9985-BADA9A6AFDA5}">
      <dgm:prSet/>
      <dgm:spPr/>
      <dgm:t>
        <a:bodyPr/>
        <a:lstStyle/>
        <a:p>
          <a:endParaRPr lang="en-GB">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dgm:t>
    </dgm:pt>
    <dgm:pt modelId="{908FAF63-1A9A-3743-9C83-C1424FC6AC1D}">
      <dgm:prSet phldrT="[Text]"/>
      <dgm:spPr/>
      <dgm:t>
        <a:bodyPr/>
        <a:lstStyle/>
        <a:p>
          <a:r>
            <a:rPr lang="en-GB"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Braille Alphabet</a:t>
          </a:r>
        </a:p>
      </dgm:t>
    </dgm:pt>
    <dgm:pt modelId="{7B76047F-1A62-C443-86AA-585C03430442}" type="parTrans" cxnId="{BCC1A9A1-8A0A-5349-A8D3-22AD3B95EEA5}">
      <dgm:prSet/>
      <dgm:spPr/>
      <dgm:t>
        <a:bodyPr/>
        <a:lstStyle/>
        <a:p>
          <a:endParaRPr lang="en-GB">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dgm:t>
    </dgm:pt>
    <dgm:pt modelId="{2EFC5203-A583-1D48-924E-99B30603BDF8}" type="sibTrans" cxnId="{BCC1A9A1-8A0A-5349-A8D3-22AD3B95EEA5}">
      <dgm:prSet/>
      <dgm:spPr/>
      <dgm:t>
        <a:bodyPr/>
        <a:lstStyle/>
        <a:p>
          <a:endParaRPr lang="en-GB">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dgm:t>
    </dgm:pt>
    <dgm:pt modelId="{4D0E26DA-C9D0-F441-B6DE-A4E8E3D2E82C}">
      <dgm:prSet phldrT="[Text]"/>
      <dgm:spPr/>
      <dgm:t>
        <a:bodyPr/>
        <a:lstStyle/>
        <a:p>
          <a:r>
            <a:rPr lang="en-GB"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Sorting</a:t>
          </a:r>
        </a:p>
      </dgm:t>
    </dgm:pt>
    <dgm:pt modelId="{E676E9D1-404C-AE44-8E15-9F346D0E345A}" type="parTrans" cxnId="{16F4FEF8-C875-5145-BB35-AE12AD753437}">
      <dgm:prSet/>
      <dgm:spPr/>
      <dgm:t>
        <a:bodyPr/>
        <a:lstStyle/>
        <a:p>
          <a:endParaRPr lang="en-GB">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dgm:t>
    </dgm:pt>
    <dgm:pt modelId="{3541AFE1-1AEB-C44E-BCC0-C90D41FB2F16}" type="sibTrans" cxnId="{16F4FEF8-C875-5145-BB35-AE12AD753437}">
      <dgm:prSet/>
      <dgm:spPr/>
      <dgm:t>
        <a:bodyPr/>
        <a:lstStyle/>
        <a:p>
          <a:endParaRPr lang="en-GB">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dgm:t>
    </dgm:pt>
    <dgm:pt modelId="{803D63A8-31F8-F84D-AD7E-2D42E3D8BD3B}">
      <dgm:prSet phldrT="[Text]"/>
      <dgm:spPr/>
      <dgm:t>
        <a:bodyPr/>
        <a:lstStyle/>
        <a:p>
          <a:r>
            <a:rPr lang="en-GB"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Matching</a:t>
          </a:r>
        </a:p>
      </dgm:t>
    </dgm:pt>
    <dgm:pt modelId="{A57322CA-485D-CD4B-9CBE-146486375663}" type="parTrans" cxnId="{4611C7E4-6878-9649-8AF7-FF6A2CED92BB}">
      <dgm:prSet/>
      <dgm:spPr/>
      <dgm:t>
        <a:bodyPr/>
        <a:lstStyle/>
        <a:p>
          <a:endParaRPr lang="en-GB">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dgm:t>
    </dgm:pt>
    <dgm:pt modelId="{337A462E-3BD6-F34E-9764-41826A86AFD4}" type="sibTrans" cxnId="{4611C7E4-6878-9649-8AF7-FF6A2CED92BB}">
      <dgm:prSet/>
      <dgm:spPr/>
      <dgm:t>
        <a:bodyPr/>
        <a:lstStyle/>
        <a:p>
          <a:endParaRPr lang="en-GB">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dgm:t>
    </dgm:pt>
    <dgm:pt modelId="{49E2A576-DB42-D042-83C0-81E0749D32BE}">
      <dgm:prSet phldrT="[Text]"/>
      <dgm:spPr/>
      <dgm:t>
        <a:bodyPr/>
        <a:lstStyle/>
        <a:p>
          <a:r>
            <a:rPr lang="en-GB"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Counting</a:t>
          </a:r>
        </a:p>
      </dgm:t>
    </dgm:pt>
    <dgm:pt modelId="{3F4ECCE8-695A-264A-8986-4FFBC781D0A6}" type="parTrans" cxnId="{E2DFE1D1-7BE5-154C-A71F-DC25BB6526CB}">
      <dgm:prSet/>
      <dgm:spPr/>
      <dgm:t>
        <a:bodyPr/>
        <a:lstStyle/>
        <a:p>
          <a:endParaRPr lang="en-GB">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dgm:t>
    </dgm:pt>
    <dgm:pt modelId="{13BB0A9F-3F95-E84F-ADBC-6AE276A1529C}" type="sibTrans" cxnId="{E2DFE1D1-7BE5-154C-A71F-DC25BB6526CB}">
      <dgm:prSet/>
      <dgm:spPr/>
      <dgm:t>
        <a:bodyPr/>
        <a:lstStyle/>
        <a:p>
          <a:endParaRPr lang="en-GB">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dgm:t>
    </dgm:pt>
    <dgm:pt modelId="{6AB5C901-2EDB-E74F-94C9-09A8EFED7A17}">
      <dgm:prSet phldrT="[Text]"/>
      <dgm:spPr/>
      <dgm:t>
        <a:bodyPr/>
        <a:lstStyle/>
        <a:p>
          <a:r>
            <a:rPr lang="en-GB"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Sequencing</a:t>
          </a:r>
        </a:p>
      </dgm:t>
    </dgm:pt>
    <dgm:pt modelId="{E387AEAE-A2A1-C544-9A55-3AE395086FE0}" type="parTrans" cxnId="{7899B018-7F0F-4D4C-B453-E6FB3F0B8BAA}">
      <dgm:prSet/>
      <dgm:spPr/>
      <dgm:t>
        <a:bodyPr/>
        <a:lstStyle/>
        <a:p>
          <a:endParaRPr lang="en-GB">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dgm:t>
    </dgm:pt>
    <dgm:pt modelId="{4B242E87-6333-ED48-AE40-D0DE3AECAB74}" type="sibTrans" cxnId="{7899B018-7F0F-4D4C-B453-E6FB3F0B8BAA}">
      <dgm:prSet/>
      <dgm:spPr/>
      <dgm:t>
        <a:bodyPr/>
        <a:lstStyle/>
        <a:p>
          <a:endParaRPr lang="en-GB">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dgm:t>
    </dgm:pt>
    <dgm:pt modelId="{810DA770-9123-704A-94A1-47D35E7303DC}">
      <dgm:prSet phldrT="[Text]"/>
      <dgm:spPr/>
      <dgm:t>
        <a:bodyPr/>
        <a:lstStyle/>
        <a:p>
          <a:r>
            <a:rPr lang="en-GB"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Memory Training</a:t>
          </a:r>
        </a:p>
      </dgm:t>
    </dgm:pt>
    <dgm:pt modelId="{1B704226-0213-7F42-B952-4A90C7119506}" type="parTrans" cxnId="{FB469F9A-6763-4B41-8409-6181FD8DD72F}">
      <dgm:prSet/>
      <dgm:spPr/>
      <dgm:t>
        <a:bodyPr/>
        <a:lstStyle/>
        <a:p>
          <a:endParaRPr lang="en-GB">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dgm:t>
    </dgm:pt>
    <dgm:pt modelId="{C12C90A4-8E1B-9242-AEF8-406E6AB7251A}" type="sibTrans" cxnId="{FB469F9A-6763-4B41-8409-6181FD8DD72F}">
      <dgm:prSet/>
      <dgm:spPr/>
      <dgm:t>
        <a:bodyPr/>
        <a:lstStyle/>
        <a:p>
          <a:endParaRPr lang="en-GB">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dgm:t>
    </dgm:pt>
    <dgm:pt modelId="{7E5F16EE-553B-1744-90D5-649D4E5D281C}">
      <dgm:prSet phldrT="[Text]"/>
      <dgm:spPr/>
      <dgm:t>
        <a:bodyPr/>
        <a:lstStyle/>
        <a:p>
          <a:r>
            <a:rPr lang="en-GB"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Sight &amp; Visual Skills</a:t>
          </a:r>
        </a:p>
      </dgm:t>
    </dgm:pt>
    <dgm:pt modelId="{65175DA9-D93E-CE43-8C45-B35B8C64871E}" type="parTrans" cxnId="{5152E742-916E-904E-B274-86E00B4FF9BA}">
      <dgm:prSet/>
      <dgm:spPr/>
      <dgm:t>
        <a:bodyPr/>
        <a:lstStyle/>
        <a:p>
          <a:endParaRPr lang="en-GB">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dgm:t>
    </dgm:pt>
    <dgm:pt modelId="{3E897544-2BDC-DA44-98A2-C1C4D02DC7E7}" type="sibTrans" cxnId="{5152E742-916E-904E-B274-86E00B4FF9BA}">
      <dgm:prSet/>
      <dgm:spPr/>
      <dgm:t>
        <a:bodyPr/>
        <a:lstStyle/>
        <a:p>
          <a:endParaRPr lang="en-GB">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dgm:t>
    </dgm:pt>
    <dgm:pt modelId="{43FD2871-B419-7C4D-944B-935BE6650E1B}">
      <dgm:prSet phldrT="[Text]"/>
      <dgm:spPr/>
      <dgm:t>
        <a:bodyPr/>
        <a:lstStyle/>
        <a:p>
          <a:r>
            <a:rPr lang="en-GB"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Hearing Integration</a:t>
          </a:r>
        </a:p>
      </dgm:t>
    </dgm:pt>
    <dgm:pt modelId="{1F3DFC57-D791-A948-88F7-CFAD1ADEBCD4}" type="parTrans" cxnId="{4C7BA809-D1DD-524C-9C9E-BFAE9227E776}">
      <dgm:prSet/>
      <dgm:spPr/>
      <dgm:t>
        <a:bodyPr/>
        <a:lstStyle/>
        <a:p>
          <a:endParaRPr lang="en-GB">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dgm:t>
    </dgm:pt>
    <dgm:pt modelId="{A5734BA0-44BC-374A-8361-557B75533399}" type="sibTrans" cxnId="{4C7BA809-D1DD-524C-9C9E-BFAE9227E776}">
      <dgm:prSet/>
      <dgm:spPr/>
      <dgm:t>
        <a:bodyPr/>
        <a:lstStyle/>
        <a:p>
          <a:endParaRPr lang="en-GB">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dgm:t>
    </dgm:pt>
    <dgm:pt modelId="{DAAC73BE-A649-B547-8B61-860D73C69B91}">
      <dgm:prSet phldrT="[Text]"/>
      <dgm:spPr/>
      <dgm:t>
        <a:bodyPr/>
        <a:lstStyle/>
        <a:p>
          <a:r>
            <a:rPr lang="en-GB"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Touch Integration</a:t>
          </a:r>
        </a:p>
      </dgm:t>
    </dgm:pt>
    <dgm:pt modelId="{F0C8DA64-2C03-E94E-A76B-71FAE897592A}" type="parTrans" cxnId="{F19908E9-434D-0F4F-81D1-A6DE46284F9B}">
      <dgm:prSet/>
      <dgm:spPr/>
      <dgm:t>
        <a:bodyPr/>
        <a:lstStyle/>
        <a:p>
          <a:endParaRPr lang="en-GB">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dgm:t>
    </dgm:pt>
    <dgm:pt modelId="{200F79AB-800C-8D48-92C5-CD036E10D26C}" type="sibTrans" cxnId="{F19908E9-434D-0F4F-81D1-A6DE46284F9B}">
      <dgm:prSet/>
      <dgm:spPr/>
      <dgm:t>
        <a:bodyPr/>
        <a:lstStyle/>
        <a:p>
          <a:endParaRPr lang="en-GB">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dgm:t>
    </dgm:pt>
    <dgm:pt modelId="{444B1039-71C3-7643-BF25-FE7DAD454FD2}">
      <dgm:prSet phldrT="[Text]"/>
      <dgm:spPr/>
      <dgm:t>
        <a:bodyPr/>
        <a:lstStyle/>
        <a:p>
          <a:r>
            <a:rPr lang="en-GB"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Fine Motor</a:t>
          </a:r>
        </a:p>
      </dgm:t>
    </dgm:pt>
    <dgm:pt modelId="{A5D48B13-F8B8-0642-8ADA-78F00F5B28F6}" type="parTrans" cxnId="{DA0A73A8-ED09-B547-8A36-8AAB5ABEB7C0}">
      <dgm:prSet/>
      <dgm:spPr/>
      <dgm:t>
        <a:bodyPr/>
        <a:lstStyle/>
        <a:p>
          <a:endParaRPr lang="en-GB">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dgm:t>
    </dgm:pt>
    <dgm:pt modelId="{446205C3-711C-D043-8A07-294AA48E3387}" type="sibTrans" cxnId="{DA0A73A8-ED09-B547-8A36-8AAB5ABEB7C0}">
      <dgm:prSet/>
      <dgm:spPr/>
      <dgm:t>
        <a:bodyPr/>
        <a:lstStyle/>
        <a:p>
          <a:endParaRPr lang="en-GB">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dgm:t>
    </dgm:pt>
    <dgm:pt modelId="{E038F243-BC22-8A47-9D86-52F8651580EB}">
      <dgm:prSet phldrT="[Text]"/>
      <dgm:spPr/>
      <dgm:t>
        <a:bodyPr/>
        <a:lstStyle/>
        <a:p>
          <a:r>
            <a:rPr lang="en-GB"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Gross Motor</a:t>
          </a:r>
        </a:p>
      </dgm:t>
    </dgm:pt>
    <dgm:pt modelId="{9DEF48CB-A905-4D45-88F9-2D9311D2E787}" type="parTrans" cxnId="{A36E99C0-D3CF-864A-BEC5-8583E5303481}">
      <dgm:prSet/>
      <dgm:spPr/>
      <dgm:t>
        <a:bodyPr/>
        <a:lstStyle/>
        <a:p>
          <a:endParaRPr lang="en-GB">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dgm:t>
    </dgm:pt>
    <dgm:pt modelId="{E8A6586A-269C-3540-9D4E-AFA7B7B74C0D}" type="sibTrans" cxnId="{A36E99C0-D3CF-864A-BEC5-8583E5303481}">
      <dgm:prSet/>
      <dgm:spPr/>
      <dgm:t>
        <a:bodyPr/>
        <a:lstStyle/>
        <a:p>
          <a:endParaRPr lang="en-GB">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dgm:t>
    </dgm:pt>
    <dgm:pt modelId="{6D15B67E-93A1-6D4F-8553-62420B32DE03}">
      <dgm:prSet phldrT="[Text]"/>
      <dgm:spPr/>
      <dgm:t>
        <a:bodyPr/>
        <a:lstStyle/>
        <a:p>
          <a:r>
            <a:rPr lang="en-GB"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Auditory Skills</a:t>
          </a:r>
        </a:p>
      </dgm:t>
    </dgm:pt>
    <dgm:pt modelId="{F95BD2E2-0D7A-1D4A-8C41-A7D1C785FABC}" type="parTrans" cxnId="{0DA24016-2169-CE4A-87FB-117B39991CC6}">
      <dgm:prSet/>
      <dgm:spPr/>
      <dgm:t>
        <a:bodyPr/>
        <a:lstStyle/>
        <a:p>
          <a:endParaRPr lang="en-GB">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dgm:t>
    </dgm:pt>
    <dgm:pt modelId="{9602B79A-FE40-3D46-A48D-3D825AF7BABA}" type="sibTrans" cxnId="{0DA24016-2169-CE4A-87FB-117B39991CC6}">
      <dgm:prSet/>
      <dgm:spPr/>
      <dgm:t>
        <a:bodyPr/>
        <a:lstStyle/>
        <a:p>
          <a:endParaRPr lang="en-GB">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dgm:t>
    </dgm:pt>
    <dgm:pt modelId="{A530ABCA-ED7C-F540-9493-54A95AC44F45}">
      <dgm:prSet phldrT="[Text]"/>
      <dgm:spPr/>
      <dgm:t>
        <a:bodyPr/>
        <a:lstStyle/>
        <a:p>
          <a:r>
            <a:rPr lang="en-GB"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Body Parts</a:t>
          </a:r>
        </a:p>
      </dgm:t>
    </dgm:pt>
    <dgm:pt modelId="{F0594BB0-D800-5944-BDCC-781B76289BE8}" type="parTrans" cxnId="{5C8D32E6-51E5-CF41-BD2C-1C276A038EA5}">
      <dgm:prSet/>
      <dgm:spPr/>
      <dgm:t>
        <a:bodyPr/>
        <a:lstStyle/>
        <a:p>
          <a:endParaRPr lang="en-GB">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dgm:t>
    </dgm:pt>
    <dgm:pt modelId="{C806C754-7938-1B4A-9685-C218EE5ABB17}" type="sibTrans" cxnId="{5C8D32E6-51E5-CF41-BD2C-1C276A038EA5}">
      <dgm:prSet/>
      <dgm:spPr/>
      <dgm:t>
        <a:bodyPr/>
        <a:lstStyle/>
        <a:p>
          <a:endParaRPr lang="en-GB">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dgm:t>
    </dgm:pt>
    <dgm:pt modelId="{3969666E-FD73-B24D-A333-2040D0A3B4FA}">
      <dgm:prSet phldrT="[Text]"/>
      <dgm:spPr/>
      <dgm:t>
        <a:bodyPr/>
        <a:lstStyle/>
        <a:p>
          <a:r>
            <a:rPr lang="en-GB"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Bodily Awareness</a:t>
          </a:r>
        </a:p>
      </dgm:t>
    </dgm:pt>
    <dgm:pt modelId="{348ED998-66FE-5943-ABA3-C2113EF46908}" type="parTrans" cxnId="{30B27FB8-8593-3243-AE2F-804422E62C1D}">
      <dgm:prSet/>
      <dgm:spPr/>
      <dgm:t>
        <a:bodyPr/>
        <a:lstStyle/>
        <a:p>
          <a:endParaRPr lang="en-GB">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dgm:t>
    </dgm:pt>
    <dgm:pt modelId="{1484D595-88B3-7A4D-9CBE-0502CED99B30}" type="sibTrans" cxnId="{30B27FB8-8593-3243-AE2F-804422E62C1D}">
      <dgm:prSet/>
      <dgm:spPr/>
      <dgm:t>
        <a:bodyPr/>
        <a:lstStyle/>
        <a:p>
          <a:endParaRPr lang="en-GB">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dgm:t>
    </dgm:pt>
    <dgm:pt modelId="{78246567-9E78-F548-A89C-4C1D6A65823D}">
      <dgm:prSet phldrT="[Text]"/>
      <dgm:spPr/>
      <dgm:t>
        <a:bodyPr/>
        <a:lstStyle/>
        <a:p>
          <a:r>
            <a:rPr lang="en-GB"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Spatial Concept</a:t>
          </a:r>
        </a:p>
      </dgm:t>
    </dgm:pt>
    <dgm:pt modelId="{35CFBB28-931F-5E48-8335-0993450C88BC}" type="parTrans" cxnId="{5BF30D04-3BAB-0F4B-90E3-518B395D13D5}">
      <dgm:prSet/>
      <dgm:spPr/>
      <dgm:t>
        <a:bodyPr/>
        <a:lstStyle/>
        <a:p>
          <a:endParaRPr lang="en-GB">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dgm:t>
    </dgm:pt>
    <dgm:pt modelId="{8CA81CDA-BC98-AD48-8A64-A862991718A5}" type="sibTrans" cxnId="{5BF30D04-3BAB-0F4B-90E3-518B395D13D5}">
      <dgm:prSet/>
      <dgm:spPr/>
      <dgm:t>
        <a:bodyPr/>
        <a:lstStyle/>
        <a:p>
          <a:endParaRPr lang="en-GB">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dgm:t>
    </dgm:pt>
    <dgm:pt modelId="{EC3DF64F-49D2-C24E-ACB4-8168347B8818}">
      <dgm:prSet phldrT="[Text]"/>
      <dgm:spPr/>
      <dgm:t>
        <a:bodyPr/>
        <a:lstStyle/>
        <a:p>
          <a:r>
            <a:rPr lang="en-GB"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Positional &amp; Directional Words</a:t>
          </a:r>
        </a:p>
      </dgm:t>
    </dgm:pt>
    <dgm:pt modelId="{74718BB6-940E-8442-B6AD-0750B55EF7BD}" type="parTrans" cxnId="{C3D54535-61D6-1D48-A606-D8BE6D0B9C4C}">
      <dgm:prSet/>
      <dgm:spPr/>
      <dgm:t>
        <a:bodyPr/>
        <a:lstStyle/>
        <a:p>
          <a:endParaRPr lang="en-GB">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dgm:t>
    </dgm:pt>
    <dgm:pt modelId="{6BF6CF7C-665D-0343-93E3-70110FB4AC3C}" type="sibTrans" cxnId="{C3D54535-61D6-1D48-A606-D8BE6D0B9C4C}">
      <dgm:prSet/>
      <dgm:spPr/>
      <dgm:t>
        <a:bodyPr/>
        <a:lstStyle/>
        <a:p>
          <a:endParaRPr lang="en-GB">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dgm:t>
    </dgm:pt>
    <dgm:pt modelId="{17F1DE2B-A489-7D4B-B740-C293C7C89F62}">
      <dgm:prSet phldrT="[Text]"/>
      <dgm:spPr/>
      <dgm:t>
        <a:bodyPr/>
        <a:lstStyle/>
        <a:p>
          <a:r>
            <a:rPr lang="en-GB"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Sensory Words</a:t>
          </a:r>
        </a:p>
      </dgm:t>
    </dgm:pt>
    <dgm:pt modelId="{E0BAED76-C623-5D46-9A27-452B7F283D2F}" type="parTrans" cxnId="{90E333E2-0A11-A74B-BEA8-2B9AB433C196}">
      <dgm:prSet/>
      <dgm:spPr/>
      <dgm:t>
        <a:bodyPr/>
        <a:lstStyle/>
        <a:p>
          <a:endParaRPr lang="en-GB">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dgm:t>
    </dgm:pt>
    <dgm:pt modelId="{87BCB1A7-90EE-1B4E-8C32-8D9F5D9ED988}" type="sibTrans" cxnId="{90E333E2-0A11-A74B-BEA8-2B9AB433C196}">
      <dgm:prSet/>
      <dgm:spPr/>
      <dgm:t>
        <a:bodyPr/>
        <a:lstStyle/>
        <a:p>
          <a:endParaRPr lang="en-GB">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dgm:t>
    </dgm:pt>
    <dgm:pt modelId="{F14650D9-1764-4247-8871-5602EC56C843}">
      <dgm:prSet phldrT="[Text]"/>
      <dgm:spPr/>
      <dgm:t>
        <a:bodyPr/>
        <a:lstStyle/>
        <a:p>
          <a:r>
            <a:rPr lang="en-GB"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Questions Raising</a:t>
          </a:r>
        </a:p>
      </dgm:t>
    </dgm:pt>
    <dgm:pt modelId="{A1ABD0F2-9D6D-4846-958C-BAD7829AA78B}" type="parTrans" cxnId="{CD478D86-4388-FB41-BD64-97871594A08D}">
      <dgm:prSet/>
      <dgm:spPr/>
      <dgm:t>
        <a:bodyPr/>
        <a:lstStyle/>
        <a:p>
          <a:endParaRPr lang="en-GB">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dgm:t>
    </dgm:pt>
    <dgm:pt modelId="{C5B4E2F7-DE62-FE47-865D-34AEF61D7D63}" type="sibTrans" cxnId="{CD478D86-4388-FB41-BD64-97871594A08D}">
      <dgm:prSet/>
      <dgm:spPr/>
      <dgm:t>
        <a:bodyPr/>
        <a:lstStyle/>
        <a:p>
          <a:endParaRPr lang="en-GB">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dgm:t>
    </dgm:pt>
    <dgm:pt modelId="{E3FDF2A8-9C9C-1E4C-8E6B-F10F34AAA5C2}">
      <dgm:prSet phldrT="[Text]"/>
      <dgm:spPr/>
      <dgm:t>
        <a:bodyPr/>
        <a:lstStyle/>
        <a:p>
          <a:r>
            <a:rPr lang="en-GB"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Descriptive Words</a:t>
          </a:r>
        </a:p>
      </dgm:t>
    </dgm:pt>
    <dgm:pt modelId="{AA0BDB7E-25E7-2F49-ABAA-7ACD87E88F44}" type="parTrans" cxnId="{F58E9D3E-92DC-4D4C-B2F9-8DAD1BFBBD84}">
      <dgm:prSet/>
      <dgm:spPr/>
      <dgm:t>
        <a:bodyPr/>
        <a:lstStyle/>
        <a:p>
          <a:endParaRPr lang="en-GB">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dgm:t>
    </dgm:pt>
    <dgm:pt modelId="{601E0748-6DB0-6E4F-85C4-05AA9A24DC07}" type="sibTrans" cxnId="{F58E9D3E-92DC-4D4C-B2F9-8DAD1BFBBD84}">
      <dgm:prSet/>
      <dgm:spPr/>
      <dgm:t>
        <a:bodyPr/>
        <a:lstStyle/>
        <a:p>
          <a:endParaRPr lang="en-GB">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dgm:t>
    </dgm:pt>
    <dgm:pt modelId="{D3E59E18-6393-4649-BEFA-EA6C0903E117}">
      <dgm:prSet phldrT="[Text]"/>
      <dgm:spPr/>
      <dgm:t>
        <a:bodyPr/>
        <a:lstStyle/>
        <a:p>
          <a:r>
            <a:rPr lang="en-GB"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Body Concept</a:t>
          </a:r>
        </a:p>
      </dgm:t>
    </dgm:pt>
    <dgm:pt modelId="{AFB653C0-E534-D548-AB02-BD8F7526E45B}" type="parTrans" cxnId="{B571C538-EBE4-DA4B-8E9A-32CA97961D3B}">
      <dgm:prSet/>
      <dgm:spPr/>
      <dgm:t>
        <a:bodyPr/>
        <a:lstStyle/>
        <a:p>
          <a:endParaRPr lang="en-GB">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dgm:t>
    </dgm:pt>
    <dgm:pt modelId="{D20CAA4E-AFB1-C54A-8AF0-484760E7172E}" type="sibTrans" cxnId="{B571C538-EBE4-DA4B-8E9A-32CA97961D3B}">
      <dgm:prSet/>
      <dgm:spPr/>
      <dgm:t>
        <a:bodyPr/>
        <a:lstStyle/>
        <a:p>
          <a:endParaRPr lang="en-GB">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dgm:t>
    </dgm:pt>
    <dgm:pt modelId="{998FC921-58C8-1A4D-B67C-CBF9B041B93C}">
      <dgm:prSet phldrT="[Text]"/>
      <dgm:spPr/>
      <dgm:t>
        <a:bodyPr/>
        <a:lstStyle/>
        <a:p>
          <a:r>
            <a:rPr lang="en-GB"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Social Skills</a:t>
          </a:r>
        </a:p>
      </dgm:t>
    </dgm:pt>
    <dgm:pt modelId="{0808C94B-81C2-C24D-82DD-B7331BC6AF1B}" type="parTrans" cxnId="{36CE8B61-A3E6-4942-8DFD-1A5D04E3B440}">
      <dgm:prSet/>
      <dgm:spPr/>
      <dgm:t>
        <a:bodyPr/>
        <a:lstStyle/>
        <a:p>
          <a:endParaRPr lang="en-GB">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dgm:t>
    </dgm:pt>
    <dgm:pt modelId="{8D8DE3DE-A2A0-E441-A66C-F446B0F1CB86}" type="sibTrans" cxnId="{36CE8B61-A3E6-4942-8DFD-1A5D04E3B440}">
      <dgm:prSet/>
      <dgm:spPr/>
      <dgm:t>
        <a:bodyPr/>
        <a:lstStyle/>
        <a:p>
          <a:endParaRPr lang="en-GB">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dgm:t>
    </dgm:pt>
    <dgm:pt modelId="{EC111632-96F7-E74E-9C78-929F5C822F08}">
      <dgm:prSet phldrT="[Text]"/>
      <dgm:spPr/>
      <dgm:t>
        <a:bodyPr/>
        <a:lstStyle/>
        <a:p>
          <a:r>
            <a:rPr lang="en-GB"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Positive Experience &amp; Engagement</a:t>
          </a:r>
        </a:p>
      </dgm:t>
    </dgm:pt>
    <dgm:pt modelId="{7A8F3236-5BAB-2644-A78E-A0A10783272E}" type="parTrans" cxnId="{825376C4-B900-7A4F-A178-6AA65962E9ED}">
      <dgm:prSet/>
      <dgm:spPr/>
      <dgm:t>
        <a:bodyPr/>
        <a:lstStyle/>
        <a:p>
          <a:endParaRPr lang="en-GB">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dgm:t>
    </dgm:pt>
    <dgm:pt modelId="{B051AC0C-3030-B344-AB0C-68E621C202D4}" type="sibTrans" cxnId="{825376C4-B900-7A4F-A178-6AA65962E9ED}">
      <dgm:prSet/>
      <dgm:spPr/>
      <dgm:t>
        <a:bodyPr/>
        <a:lstStyle/>
        <a:p>
          <a:endParaRPr lang="en-GB">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dgm:t>
    </dgm:pt>
    <dgm:pt modelId="{1166570F-8BA8-4E43-AD20-7558BE3DA6E8}">
      <dgm:prSet phldrT="[Text]"/>
      <dgm:spPr>
        <a:solidFill>
          <a:srgbClr val="FF4869"/>
        </a:solidFill>
      </dgm:spPr>
      <dgm:t>
        <a:bodyPr/>
        <a:lstStyle/>
        <a:p>
          <a:r>
            <a:rPr lang="en-GB"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Games </a:t>
          </a:r>
        </a:p>
      </dgm:t>
    </dgm:pt>
    <dgm:pt modelId="{F47FA4AD-D459-3E43-8C28-D565BCC7FCC8}" type="parTrans" cxnId="{4BF2D88E-E916-5944-9904-C6778D7FC951}">
      <dgm:prSet/>
      <dgm:spPr/>
      <dgm:t>
        <a:bodyPr/>
        <a:lstStyle/>
        <a:p>
          <a:endParaRPr lang="en-GB">
            <a:latin typeface="Helvetica Neue" panose="02000503000000020004" pitchFamily="2" charset="0"/>
            <a:ea typeface="Helvetica Neue" panose="02000503000000020004" pitchFamily="2" charset="0"/>
            <a:cs typeface="Helvetica Neue" panose="02000503000000020004" pitchFamily="2" charset="0"/>
          </a:endParaRPr>
        </a:p>
      </dgm:t>
    </dgm:pt>
    <dgm:pt modelId="{E1D6C13A-D9D2-3C4E-8F35-0D2CD8E6971C}" type="sibTrans" cxnId="{4BF2D88E-E916-5944-9904-C6778D7FC951}">
      <dgm:prSet/>
      <dgm:spPr/>
      <dgm:t>
        <a:bodyPr/>
        <a:lstStyle/>
        <a:p>
          <a:endParaRPr lang="en-GB">
            <a:latin typeface="Helvetica Neue" panose="02000503000000020004" pitchFamily="2" charset="0"/>
            <a:ea typeface="Helvetica Neue" panose="02000503000000020004" pitchFamily="2" charset="0"/>
            <a:cs typeface="Helvetica Neue" panose="02000503000000020004" pitchFamily="2" charset="0"/>
          </a:endParaRPr>
        </a:p>
      </dgm:t>
    </dgm:pt>
    <dgm:pt modelId="{632AC1C9-348D-A64B-B442-8D5FEE2581A9}">
      <dgm:prSet phldrT="[Text]"/>
      <dgm:spPr>
        <a:solidFill>
          <a:srgbClr val="FF4869">
            <a:alpha val="50000"/>
          </a:srgbClr>
        </a:solidFill>
      </dgm:spPr>
      <dgm:t>
        <a:bodyPr/>
        <a:lstStyle/>
        <a:p>
          <a:r>
            <a:rPr lang="en-GB"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Game1 - Game16</a:t>
          </a:r>
        </a:p>
      </dgm:t>
    </dgm:pt>
    <dgm:pt modelId="{0A917F42-DBA9-1E47-A240-2F9C4AB43083}" type="parTrans" cxnId="{032C5C0E-F3F4-184E-921F-75701B952DEE}">
      <dgm:prSet/>
      <dgm:spPr/>
      <dgm:t>
        <a:bodyPr/>
        <a:lstStyle/>
        <a:p>
          <a:endParaRPr lang="en-GB">
            <a:latin typeface="Helvetica Neue" panose="02000503000000020004" pitchFamily="2" charset="0"/>
            <a:ea typeface="Helvetica Neue" panose="02000503000000020004" pitchFamily="2" charset="0"/>
            <a:cs typeface="Helvetica Neue" panose="02000503000000020004" pitchFamily="2" charset="0"/>
          </a:endParaRPr>
        </a:p>
      </dgm:t>
    </dgm:pt>
    <dgm:pt modelId="{9771BE2A-93B9-B447-A112-7E6B42A9523F}" type="sibTrans" cxnId="{032C5C0E-F3F4-184E-921F-75701B952DEE}">
      <dgm:prSet/>
      <dgm:spPr/>
      <dgm:t>
        <a:bodyPr/>
        <a:lstStyle/>
        <a:p>
          <a:endParaRPr lang="en-GB">
            <a:latin typeface="Helvetica Neue" panose="02000503000000020004" pitchFamily="2" charset="0"/>
            <a:ea typeface="Helvetica Neue" panose="02000503000000020004" pitchFamily="2" charset="0"/>
            <a:cs typeface="Helvetica Neue" panose="02000503000000020004" pitchFamily="2" charset="0"/>
          </a:endParaRPr>
        </a:p>
      </dgm:t>
    </dgm:pt>
    <dgm:pt modelId="{6691B4AA-A1EC-484F-81DD-57BFC9C54FE2}" type="pres">
      <dgm:prSet presAssocID="{EE37C2C7-B2E0-884E-BE39-8F5E226E5783}" presName="hierChild1" presStyleCnt="0">
        <dgm:presLayoutVars>
          <dgm:orgChart val="1"/>
          <dgm:chPref val="1"/>
          <dgm:dir/>
          <dgm:animOne val="branch"/>
          <dgm:animLvl val="lvl"/>
          <dgm:resizeHandles/>
        </dgm:presLayoutVars>
      </dgm:prSet>
      <dgm:spPr/>
    </dgm:pt>
    <dgm:pt modelId="{FE78B917-A534-3F4E-9F72-9FB64A5E8048}" type="pres">
      <dgm:prSet presAssocID="{90FC0E8D-F03D-174C-8DD6-7E256855CFCB}" presName="hierRoot1" presStyleCnt="0">
        <dgm:presLayoutVars>
          <dgm:hierBranch val="init"/>
        </dgm:presLayoutVars>
      </dgm:prSet>
      <dgm:spPr/>
    </dgm:pt>
    <dgm:pt modelId="{98D3D63B-0A1C-1349-809C-FA22524157CC}" type="pres">
      <dgm:prSet presAssocID="{90FC0E8D-F03D-174C-8DD6-7E256855CFCB}" presName="rootComposite1" presStyleCnt="0"/>
      <dgm:spPr/>
    </dgm:pt>
    <dgm:pt modelId="{06ED08D3-4C42-4641-9E28-BE9B1C00A94B}" type="pres">
      <dgm:prSet presAssocID="{90FC0E8D-F03D-174C-8DD6-7E256855CFCB}" presName="rootText1" presStyleLbl="node0" presStyleIdx="0" presStyleCnt="1" custScaleX="396580" custScaleY="135607" custLinFactNeighborX="-3298" custLinFactNeighborY="-2198">
        <dgm:presLayoutVars>
          <dgm:chPref val="3"/>
        </dgm:presLayoutVars>
      </dgm:prSet>
      <dgm:spPr/>
    </dgm:pt>
    <dgm:pt modelId="{3A156DAF-B02B-3E44-85F2-3CD4DA9811DD}" type="pres">
      <dgm:prSet presAssocID="{90FC0E8D-F03D-174C-8DD6-7E256855CFCB}" presName="rootConnector1" presStyleLbl="node1" presStyleIdx="0" presStyleCnt="0"/>
      <dgm:spPr/>
    </dgm:pt>
    <dgm:pt modelId="{4962D79C-BEFE-9444-84F2-1A728A8A2DA0}" type="pres">
      <dgm:prSet presAssocID="{90FC0E8D-F03D-174C-8DD6-7E256855CFCB}" presName="hierChild2" presStyleCnt="0"/>
      <dgm:spPr/>
    </dgm:pt>
    <dgm:pt modelId="{76675C0B-86D8-D04B-A9D8-FB83FD117198}" type="pres">
      <dgm:prSet presAssocID="{4C203157-D9D2-924F-9E5B-8AA64F73513A}" presName="Name37" presStyleLbl="parChTrans1D2" presStyleIdx="0" presStyleCnt="8"/>
      <dgm:spPr/>
    </dgm:pt>
    <dgm:pt modelId="{F44500CC-BF30-F843-A987-FA8058CCCB82}" type="pres">
      <dgm:prSet presAssocID="{84A925A7-18BE-F546-8939-DEAEA530C00C}" presName="hierRoot2" presStyleCnt="0">
        <dgm:presLayoutVars>
          <dgm:hierBranch val="init"/>
        </dgm:presLayoutVars>
      </dgm:prSet>
      <dgm:spPr/>
    </dgm:pt>
    <dgm:pt modelId="{5D9A34A1-CDE1-5A4D-B530-209611E757A0}" type="pres">
      <dgm:prSet presAssocID="{84A925A7-18BE-F546-8939-DEAEA530C00C}" presName="rootComposite" presStyleCnt="0"/>
      <dgm:spPr/>
    </dgm:pt>
    <dgm:pt modelId="{5821FF35-D7FF-9F43-9420-446B0A5BEC41}" type="pres">
      <dgm:prSet presAssocID="{84A925A7-18BE-F546-8939-DEAEA530C00C}" presName="rootText" presStyleLbl="node2" presStyleIdx="0" presStyleCnt="8" custLinFactNeighborX="-66893" custLinFactNeighborY="-2347">
        <dgm:presLayoutVars>
          <dgm:chPref val="3"/>
        </dgm:presLayoutVars>
      </dgm:prSet>
      <dgm:spPr/>
    </dgm:pt>
    <dgm:pt modelId="{2D38EF5B-E0CB-8C46-A79C-8BBE250A76A4}" type="pres">
      <dgm:prSet presAssocID="{84A925A7-18BE-F546-8939-DEAEA530C00C}" presName="rootConnector" presStyleLbl="node2" presStyleIdx="0" presStyleCnt="8"/>
      <dgm:spPr/>
    </dgm:pt>
    <dgm:pt modelId="{116BBA40-1224-9E45-8CDE-BC041DFEA17D}" type="pres">
      <dgm:prSet presAssocID="{84A925A7-18BE-F546-8939-DEAEA530C00C}" presName="hierChild4" presStyleCnt="0"/>
      <dgm:spPr/>
    </dgm:pt>
    <dgm:pt modelId="{DBEF3194-CC42-D84A-AFE7-32C411E7CBF9}" type="pres">
      <dgm:prSet presAssocID="{394023DA-BC6C-A04D-BC11-039D322FF4FB}" presName="Name37" presStyleLbl="parChTrans1D3" presStyleIdx="0" presStyleCnt="25"/>
      <dgm:spPr/>
    </dgm:pt>
    <dgm:pt modelId="{FC1E1A2A-5AD0-6847-98C9-6DF7C7A9E560}" type="pres">
      <dgm:prSet presAssocID="{B421C91B-7E7C-EB47-B9BF-B09D3E7CC48D}" presName="hierRoot2" presStyleCnt="0">
        <dgm:presLayoutVars>
          <dgm:hierBranch val="init"/>
        </dgm:presLayoutVars>
      </dgm:prSet>
      <dgm:spPr/>
    </dgm:pt>
    <dgm:pt modelId="{23D4973C-43DE-244F-9028-F34FE08C02DA}" type="pres">
      <dgm:prSet presAssocID="{B421C91B-7E7C-EB47-B9BF-B09D3E7CC48D}" presName="rootComposite" presStyleCnt="0"/>
      <dgm:spPr/>
    </dgm:pt>
    <dgm:pt modelId="{AE14486C-9EC3-B44C-AB98-5D91148D5A2F}" type="pres">
      <dgm:prSet presAssocID="{B421C91B-7E7C-EB47-B9BF-B09D3E7CC48D}" presName="rootText" presStyleLbl="node3" presStyleIdx="0" presStyleCnt="25" custLinFactNeighborX="-55375" custLinFactNeighborY="18602">
        <dgm:presLayoutVars>
          <dgm:chPref val="3"/>
        </dgm:presLayoutVars>
      </dgm:prSet>
      <dgm:spPr/>
    </dgm:pt>
    <dgm:pt modelId="{C9784FF2-CCAD-054E-9675-3562BD389958}" type="pres">
      <dgm:prSet presAssocID="{B421C91B-7E7C-EB47-B9BF-B09D3E7CC48D}" presName="rootConnector" presStyleLbl="node3" presStyleIdx="0" presStyleCnt="25"/>
      <dgm:spPr/>
    </dgm:pt>
    <dgm:pt modelId="{2CE997F5-A750-F845-AD8D-B7CDA7CADCAB}" type="pres">
      <dgm:prSet presAssocID="{B421C91B-7E7C-EB47-B9BF-B09D3E7CC48D}" presName="hierChild4" presStyleCnt="0"/>
      <dgm:spPr/>
    </dgm:pt>
    <dgm:pt modelId="{1B9BC9EE-F393-E248-ADB0-29519B1E34F0}" type="pres">
      <dgm:prSet presAssocID="{B421C91B-7E7C-EB47-B9BF-B09D3E7CC48D}" presName="hierChild5" presStyleCnt="0"/>
      <dgm:spPr/>
    </dgm:pt>
    <dgm:pt modelId="{A0D01872-711E-E745-92D3-91AE9F26F2F0}" type="pres">
      <dgm:prSet presAssocID="{7B76047F-1A62-C443-86AA-585C03430442}" presName="Name37" presStyleLbl="parChTrans1D3" presStyleIdx="1" presStyleCnt="25"/>
      <dgm:spPr/>
    </dgm:pt>
    <dgm:pt modelId="{1D2F6286-8A01-BD47-9B87-9D4905F5FA46}" type="pres">
      <dgm:prSet presAssocID="{908FAF63-1A9A-3743-9C83-C1424FC6AC1D}" presName="hierRoot2" presStyleCnt="0">
        <dgm:presLayoutVars>
          <dgm:hierBranch val="init"/>
        </dgm:presLayoutVars>
      </dgm:prSet>
      <dgm:spPr/>
    </dgm:pt>
    <dgm:pt modelId="{81E64AE1-DCB5-D64A-824D-6327F32F2ABB}" type="pres">
      <dgm:prSet presAssocID="{908FAF63-1A9A-3743-9C83-C1424FC6AC1D}" presName="rootComposite" presStyleCnt="0"/>
      <dgm:spPr/>
    </dgm:pt>
    <dgm:pt modelId="{2E4070BE-50DF-F445-AD92-733EDCDA34E4}" type="pres">
      <dgm:prSet presAssocID="{908FAF63-1A9A-3743-9C83-C1424FC6AC1D}" presName="rootText" presStyleLbl="node3" presStyleIdx="1" presStyleCnt="25" custLinFactNeighborX="-55375" custLinFactNeighborY="18602">
        <dgm:presLayoutVars>
          <dgm:chPref val="3"/>
        </dgm:presLayoutVars>
      </dgm:prSet>
      <dgm:spPr/>
    </dgm:pt>
    <dgm:pt modelId="{F9258553-074B-5A47-B8C2-3BE9CE472843}" type="pres">
      <dgm:prSet presAssocID="{908FAF63-1A9A-3743-9C83-C1424FC6AC1D}" presName="rootConnector" presStyleLbl="node3" presStyleIdx="1" presStyleCnt="25"/>
      <dgm:spPr/>
    </dgm:pt>
    <dgm:pt modelId="{AC7E4C2D-432B-7D43-9E8A-354C029ACA39}" type="pres">
      <dgm:prSet presAssocID="{908FAF63-1A9A-3743-9C83-C1424FC6AC1D}" presName="hierChild4" presStyleCnt="0"/>
      <dgm:spPr/>
    </dgm:pt>
    <dgm:pt modelId="{78FD3AB0-D496-134E-8AC3-32C8CF6AC04E}" type="pres">
      <dgm:prSet presAssocID="{908FAF63-1A9A-3743-9C83-C1424FC6AC1D}" presName="hierChild5" presStyleCnt="0"/>
      <dgm:spPr/>
    </dgm:pt>
    <dgm:pt modelId="{C431D7C8-84C5-C542-8C6A-3A8C41E354C9}" type="pres">
      <dgm:prSet presAssocID="{AE6EFB7E-1616-FC41-A43D-468908C12C54}" presName="Name37" presStyleLbl="parChTrans1D3" presStyleIdx="2" presStyleCnt="25"/>
      <dgm:spPr/>
    </dgm:pt>
    <dgm:pt modelId="{73AB03CF-8F46-374F-A317-D6575CB1FBAD}" type="pres">
      <dgm:prSet presAssocID="{8032E13A-DF63-1C4B-AEE7-B17A8E5A1907}" presName="hierRoot2" presStyleCnt="0">
        <dgm:presLayoutVars>
          <dgm:hierBranch val="init"/>
        </dgm:presLayoutVars>
      </dgm:prSet>
      <dgm:spPr/>
    </dgm:pt>
    <dgm:pt modelId="{E8BA05F3-A7B2-184B-A11B-0F7E2E953E84}" type="pres">
      <dgm:prSet presAssocID="{8032E13A-DF63-1C4B-AEE7-B17A8E5A1907}" presName="rootComposite" presStyleCnt="0"/>
      <dgm:spPr/>
    </dgm:pt>
    <dgm:pt modelId="{B9C93225-058D-084D-8B65-3CFE6F1DC4CD}" type="pres">
      <dgm:prSet presAssocID="{8032E13A-DF63-1C4B-AEE7-B17A8E5A1907}" presName="rootText" presStyleLbl="node3" presStyleIdx="2" presStyleCnt="25" custLinFactNeighborX="-55375" custLinFactNeighborY="18602">
        <dgm:presLayoutVars>
          <dgm:chPref val="3"/>
        </dgm:presLayoutVars>
      </dgm:prSet>
      <dgm:spPr/>
    </dgm:pt>
    <dgm:pt modelId="{BE8FFCE5-78F4-C448-A484-AE73DAF86C3A}" type="pres">
      <dgm:prSet presAssocID="{8032E13A-DF63-1C4B-AEE7-B17A8E5A1907}" presName="rootConnector" presStyleLbl="node3" presStyleIdx="2" presStyleCnt="25"/>
      <dgm:spPr/>
    </dgm:pt>
    <dgm:pt modelId="{36928096-951E-BA4F-83DF-FAB93A62DA79}" type="pres">
      <dgm:prSet presAssocID="{8032E13A-DF63-1C4B-AEE7-B17A8E5A1907}" presName="hierChild4" presStyleCnt="0"/>
      <dgm:spPr/>
    </dgm:pt>
    <dgm:pt modelId="{FB3F2807-9AD5-8B44-8AE2-226D0760D09F}" type="pres">
      <dgm:prSet presAssocID="{8032E13A-DF63-1C4B-AEE7-B17A8E5A1907}" presName="hierChild5" presStyleCnt="0"/>
      <dgm:spPr/>
    </dgm:pt>
    <dgm:pt modelId="{B2087529-2FBE-8146-B260-FED42ACA1EAD}" type="pres">
      <dgm:prSet presAssocID="{84A925A7-18BE-F546-8939-DEAEA530C00C}" presName="hierChild5" presStyleCnt="0"/>
      <dgm:spPr/>
    </dgm:pt>
    <dgm:pt modelId="{1A68EE4E-77D9-764C-9A12-A4F9CA3C8D15}" type="pres">
      <dgm:prSet presAssocID="{EBC43BB6-503F-9042-9DE1-581D50251025}" presName="Name37" presStyleLbl="parChTrans1D2" presStyleIdx="1" presStyleCnt="8"/>
      <dgm:spPr/>
    </dgm:pt>
    <dgm:pt modelId="{9C883A9B-8CCC-854B-9421-27B10A1F1CA7}" type="pres">
      <dgm:prSet presAssocID="{5ECA18B6-CCDA-4342-92D8-E38AEF5E8E9E}" presName="hierRoot2" presStyleCnt="0">
        <dgm:presLayoutVars>
          <dgm:hierBranch val="init"/>
        </dgm:presLayoutVars>
      </dgm:prSet>
      <dgm:spPr/>
    </dgm:pt>
    <dgm:pt modelId="{130CAD5A-F097-E94B-AE42-D53EB7FD84FA}" type="pres">
      <dgm:prSet presAssocID="{5ECA18B6-CCDA-4342-92D8-E38AEF5E8E9E}" presName="rootComposite" presStyleCnt="0"/>
      <dgm:spPr/>
    </dgm:pt>
    <dgm:pt modelId="{31E9F81E-9D3E-9F47-938E-625556CCA453}" type="pres">
      <dgm:prSet presAssocID="{5ECA18B6-CCDA-4342-92D8-E38AEF5E8E9E}" presName="rootText" presStyleLbl="node2" presStyleIdx="1" presStyleCnt="8" custLinFactNeighborX="-52806" custLinFactNeighborY="-3015">
        <dgm:presLayoutVars>
          <dgm:chPref val="3"/>
        </dgm:presLayoutVars>
      </dgm:prSet>
      <dgm:spPr/>
    </dgm:pt>
    <dgm:pt modelId="{F613EED0-9D93-5843-9773-A6300EA6E488}" type="pres">
      <dgm:prSet presAssocID="{5ECA18B6-CCDA-4342-92D8-E38AEF5E8E9E}" presName="rootConnector" presStyleLbl="node2" presStyleIdx="1" presStyleCnt="8"/>
      <dgm:spPr/>
    </dgm:pt>
    <dgm:pt modelId="{DF976F66-DFD5-6E45-AC73-9B5C97077995}" type="pres">
      <dgm:prSet presAssocID="{5ECA18B6-CCDA-4342-92D8-E38AEF5E8E9E}" presName="hierChild4" presStyleCnt="0"/>
      <dgm:spPr/>
    </dgm:pt>
    <dgm:pt modelId="{68B0EB60-E416-644A-9146-7602028CD6E2}" type="pres">
      <dgm:prSet presAssocID="{E676E9D1-404C-AE44-8E15-9F346D0E345A}" presName="Name37" presStyleLbl="parChTrans1D3" presStyleIdx="3" presStyleCnt="25"/>
      <dgm:spPr/>
    </dgm:pt>
    <dgm:pt modelId="{ABD29741-A2FC-B04B-B31B-334EDC86C352}" type="pres">
      <dgm:prSet presAssocID="{4D0E26DA-C9D0-F441-B6DE-A4E8E3D2E82C}" presName="hierRoot2" presStyleCnt="0">
        <dgm:presLayoutVars>
          <dgm:hierBranch val="init"/>
        </dgm:presLayoutVars>
      </dgm:prSet>
      <dgm:spPr/>
    </dgm:pt>
    <dgm:pt modelId="{D676EAAA-3B1B-E24B-BBF6-8904AA75525B}" type="pres">
      <dgm:prSet presAssocID="{4D0E26DA-C9D0-F441-B6DE-A4E8E3D2E82C}" presName="rootComposite" presStyleCnt="0"/>
      <dgm:spPr/>
    </dgm:pt>
    <dgm:pt modelId="{C66C0943-DF80-514E-943E-FC529E165B9D}" type="pres">
      <dgm:prSet presAssocID="{4D0E26DA-C9D0-F441-B6DE-A4E8E3D2E82C}" presName="rootText" presStyleLbl="node3" presStyleIdx="3" presStyleCnt="25" custLinFactNeighborX="-52806" custLinFactNeighborY="-3015">
        <dgm:presLayoutVars>
          <dgm:chPref val="3"/>
        </dgm:presLayoutVars>
      </dgm:prSet>
      <dgm:spPr/>
    </dgm:pt>
    <dgm:pt modelId="{40E2A442-9F6F-0C40-9276-3FD343F5DD6C}" type="pres">
      <dgm:prSet presAssocID="{4D0E26DA-C9D0-F441-B6DE-A4E8E3D2E82C}" presName="rootConnector" presStyleLbl="node3" presStyleIdx="3" presStyleCnt="25"/>
      <dgm:spPr/>
    </dgm:pt>
    <dgm:pt modelId="{7EDFD341-65A3-7E46-837E-EE0BC36CB460}" type="pres">
      <dgm:prSet presAssocID="{4D0E26DA-C9D0-F441-B6DE-A4E8E3D2E82C}" presName="hierChild4" presStyleCnt="0"/>
      <dgm:spPr/>
    </dgm:pt>
    <dgm:pt modelId="{4D6EDFF9-901B-8140-9840-65C35FDE7A2B}" type="pres">
      <dgm:prSet presAssocID="{4D0E26DA-C9D0-F441-B6DE-A4E8E3D2E82C}" presName="hierChild5" presStyleCnt="0"/>
      <dgm:spPr/>
    </dgm:pt>
    <dgm:pt modelId="{FBFEC30A-B334-4946-8097-B3D26F57292E}" type="pres">
      <dgm:prSet presAssocID="{A57322CA-485D-CD4B-9CBE-146486375663}" presName="Name37" presStyleLbl="parChTrans1D3" presStyleIdx="4" presStyleCnt="25"/>
      <dgm:spPr/>
    </dgm:pt>
    <dgm:pt modelId="{BDC2B713-F13B-3849-93C8-E4D627B8A094}" type="pres">
      <dgm:prSet presAssocID="{803D63A8-31F8-F84D-AD7E-2D42E3D8BD3B}" presName="hierRoot2" presStyleCnt="0">
        <dgm:presLayoutVars>
          <dgm:hierBranch val="init"/>
        </dgm:presLayoutVars>
      </dgm:prSet>
      <dgm:spPr/>
    </dgm:pt>
    <dgm:pt modelId="{363EDDB0-77D4-5543-8461-475783D69BC5}" type="pres">
      <dgm:prSet presAssocID="{803D63A8-31F8-F84D-AD7E-2D42E3D8BD3B}" presName="rootComposite" presStyleCnt="0"/>
      <dgm:spPr/>
    </dgm:pt>
    <dgm:pt modelId="{64E1001F-F184-BC40-ADA4-633DD0AAF443}" type="pres">
      <dgm:prSet presAssocID="{803D63A8-31F8-F84D-AD7E-2D42E3D8BD3B}" presName="rootText" presStyleLbl="node3" presStyleIdx="4" presStyleCnt="25" custLinFactNeighborX="-52806" custLinFactNeighborY="-3015">
        <dgm:presLayoutVars>
          <dgm:chPref val="3"/>
        </dgm:presLayoutVars>
      </dgm:prSet>
      <dgm:spPr/>
    </dgm:pt>
    <dgm:pt modelId="{8C35CC48-4376-934F-A37D-73FE967DDDDE}" type="pres">
      <dgm:prSet presAssocID="{803D63A8-31F8-F84D-AD7E-2D42E3D8BD3B}" presName="rootConnector" presStyleLbl="node3" presStyleIdx="4" presStyleCnt="25"/>
      <dgm:spPr/>
    </dgm:pt>
    <dgm:pt modelId="{49EDFEB0-4099-3E4D-8414-069763EA4F04}" type="pres">
      <dgm:prSet presAssocID="{803D63A8-31F8-F84D-AD7E-2D42E3D8BD3B}" presName="hierChild4" presStyleCnt="0"/>
      <dgm:spPr/>
    </dgm:pt>
    <dgm:pt modelId="{31259363-7638-CF43-9A83-81FDEF640FA1}" type="pres">
      <dgm:prSet presAssocID="{803D63A8-31F8-F84D-AD7E-2D42E3D8BD3B}" presName="hierChild5" presStyleCnt="0"/>
      <dgm:spPr/>
    </dgm:pt>
    <dgm:pt modelId="{8C05049B-499D-6C42-B731-BC4A5BD0E619}" type="pres">
      <dgm:prSet presAssocID="{3F4ECCE8-695A-264A-8986-4FFBC781D0A6}" presName="Name37" presStyleLbl="parChTrans1D3" presStyleIdx="5" presStyleCnt="25"/>
      <dgm:spPr/>
    </dgm:pt>
    <dgm:pt modelId="{AFCA8294-C686-B64C-8CD5-238B2165837F}" type="pres">
      <dgm:prSet presAssocID="{49E2A576-DB42-D042-83C0-81E0749D32BE}" presName="hierRoot2" presStyleCnt="0">
        <dgm:presLayoutVars>
          <dgm:hierBranch val="init"/>
        </dgm:presLayoutVars>
      </dgm:prSet>
      <dgm:spPr/>
    </dgm:pt>
    <dgm:pt modelId="{13420992-2088-E547-9C9E-B5AB95A0A0BA}" type="pres">
      <dgm:prSet presAssocID="{49E2A576-DB42-D042-83C0-81E0749D32BE}" presName="rootComposite" presStyleCnt="0"/>
      <dgm:spPr/>
    </dgm:pt>
    <dgm:pt modelId="{1FD4870F-3C4D-9C40-B8CD-B1C4AF29EE7F}" type="pres">
      <dgm:prSet presAssocID="{49E2A576-DB42-D042-83C0-81E0749D32BE}" presName="rootText" presStyleLbl="node3" presStyleIdx="5" presStyleCnt="25" custLinFactNeighborX="-52806" custLinFactNeighborY="-3015">
        <dgm:presLayoutVars>
          <dgm:chPref val="3"/>
        </dgm:presLayoutVars>
      </dgm:prSet>
      <dgm:spPr/>
    </dgm:pt>
    <dgm:pt modelId="{7720F3EA-22EF-9243-9A0B-A3ED97C5A7C6}" type="pres">
      <dgm:prSet presAssocID="{49E2A576-DB42-D042-83C0-81E0749D32BE}" presName="rootConnector" presStyleLbl="node3" presStyleIdx="5" presStyleCnt="25"/>
      <dgm:spPr/>
    </dgm:pt>
    <dgm:pt modelId="{68382A64-28EA-914C-BC64-5F7DF2894B36}" type="pres">
      <dgm:prSet presAssocID="{49E2A576-DB42-D042-83C0-81E0749D32BE}" presName="hierChild4" presStyleCnt="0"/>
      <dgm:spPr/>
    </dgm:pt>
    <dgm:pt modelId="{207BC8BE-5D2A-5749-BBBD-2CAE2694F9E4}" type="pres">
      <dgm:prSet presAssocID="{49E2A576-DB42-D042-83C0-81E0749D32BE}" presName="hierChild5" presStyleCnt="0"/>
      <dgm:spPr/>
    </dgm:pt>
    <dgm:pt modelId="{C9A5BB88-601A-7E4D-8ECE-FEAC23097883}" type="pres">
      <dgm:prSet presAssocID="{E387AEAE-A2A1-C544-9A55-3AE395086FE0}" presName="Name37" presStyleLbl="parChTrans1D3" presStyleIdx="6" presStyleCnt="25"/>
      <dgm:spPr/>
    </dgm:pt>
    <dgm:pt modelId="{0193B444-A107-2449-A189-0310DC2D1E20}" type="pres">
      <dgm:prSet presAssocID="{6AB5C901-2EDB-E74F-94C9-09A8EFED7A17}" presName="hierRoot2" presStyleCnt="0">
        <dgm:presLayoutVars>
          <dgm:hierBranch val="init"/>
        </dgm:presLayoutVars>
      </dgm:prSet>
      <dgm:spPr/>
    </dgm:pt>
    <dgm:pt modelId="{4FCEAD25-F918-7C44-9A39-C9698FCCDEA7}" type="pres">
      <dgm:prSet presAssocID="{6AB5C901-2EDB-E74F-94C9-09A8EFED7A17}" presName="rootComposite" presStyleCnt="0"/>
      <dgm:spPr/>
    </dgm:pt>
    <dgm:pt modelId="{F7EED4F8-F7A7-C148-AF15-6B03DF716F95}" type="pres">
      <dgm:prSet presAssocID="{6AB5C901-2EDB-E74F-94C9-09A8EFED7A17}" presName="rootText" presStyleLbl="node3" presStyleIdx="6" presStyleCnt="25" custLinFactNeighborX="-52806" custLinFactNeighborY="-3015">
        <dgm:presLayoutVars>
          <dgm:chPref val="3"/>
        </dgm:presLayoutVars>
      </dgm:prSet>
      <dgm:spPr/>
    </dgm:pt>
    <dgm:pt modelId="{B2D8BC16-F886-094D-9FE4-74F3F735171B}" type="pres">
      <dgm:prSet presAssocID="{6AB5C901-2EDB-E74F-94C9-09A8EFED7A17}" presName="rootConnector" presStyleLbl="node3" presStyleIdx="6" presStyleCnt="25"/>
      <dgm:spPr/>
    </dgm:pt>
    <dgm:pt modelId="{998B9901-ECAA-3846-8CDA-C1129115A79F}" type="pres">
      <dgm:prSet presAssocID="{6AB5C901-2EDB-E74F-94C9-09A8EFED7A17}" presName="hierChild4" presStyleCnt="0"/>
      <dgm:spPr/>
    </dgm:pt>
    <dgm:pt modelId="{BF4A1BFD-42FA-7D49-9409-DD79FCEEE2CD}" type="pres">
      <dgm:prSet presAssocID="{6AB5C901-2EDB-E74F-94C9-09A8EFED7A17}" presName="hierChild5" presStyleCnt="0"/>
      <dgm:spPr/>
    </dgm:pt>
    <dgm:pt modelId="{8F9625DE-B393-DF44-BE98-8C9B99DCACE8}" type="pres">
      <dgm:prSet presAssocID="{1B704226-0213-7F42-B952-4A90C7119506}" presName="Name37" presStyleLbl="parChTrans1D3" presStyleIdx="7" presStyleCnt="25"/>
      <dgm:spPr/>
    </dgm:pt>
    <dgm:pt modelId="{A6941268-D0BB-B248-8893-4B71AABA9FBD}" type="pres">
      <dgm:prSet presAssocID="{810DA770-9123-704A-94A1-47D35E7303DC}" presName="hierRoot2" presStyleCnt="0">
        <dgm:presLayoutVars>
          <dgm:hierBranch val="init"/>
        </dgm:presLayoutVars>
      </dgm:prSet>
      <dgm:spPr/>
    </dgm:pt>
    <dgm:pt modelId="{20E2C65E-1D2F-E443-B64C-BADA391E3E00}" type="pres">
      <dgm:prSet presAssocID="{810DA770-9123-704A-94A1-47D35E7303DC}" presName="rootComposite" presStyleCnt="0"/>
      <dgm:spPr/>
    </dgm:pt>
    <dgm:pt modelId="{9AAC18E2-83ED-6449-9C4A-886D23CA7D22}" type="pres">
      <dgm:prSet presAssocID="{810DA770-9123-704A-94A1-47D35E7303DC}" presName="rootText" presStyleLbl="node3" presStyleIdx="7" presStyleCnt="25" custLinFactNeighborX="-52806" custLinFactNeighborY="-3015">
        <dgm:presLayoutVars>
          <dgm:chPref val="3"/>
        </dgm:presLayoutVars>
      </dgm:prSet>
      <dgm:spPr/>
    </dgm:pt>
    <dgm:pt modelId="{BB5844A5-260C-F744-94A3-7D883262BA72}" type="pres">
      <dgm:prSet presAssocID="{810DA770-9123-704A-94A1-47D35E7303DC}" presName="rootConnector" presStyleLbl="node3" presStyleIdx="7" presStyleCnt="25"/>
      <dgm:spPr/>
    </dgm:pt>
    <dgm:pt modelId="{F6213A49-A039-BB43-AB1B-17FD0029DA30}" type="pres">
      <dgm:prSet presAssocID="{810DA770-9123-704A-94A1-47D35E7303DC}" presName="hierChild4" presStyleCnt="0"/>
      <dgm:spPr/>
    </dgm:pt>
    <dgm:pt modelId="{9A7542F9-0966-9A4A-9CEC-249AA0C841AB}" type="pres">
      <dgm:prSet presAssocID="{810DA770-9123-704A-94A1-47D35E7303DC}" presName="hierChild5" presStyleCnt="0"/>
      <dgm:spPr/>
    </dgm:pt>
    <dgm:pt modelId="{DDA07326-BBCA-5743-9D1A-013C44962CF5}" type="pres">
      <dgm:prSet presAssocID="{5ECA18B6-CCDA-4342-92D8-E38AEF5E8E9E}" presName="hierChild5" presStyleCnt="0"/>
      <dgm:spPr/>
    </dgm:pt>
    <dgm:pt modelId="{B0D3C7C0-BE3A-DF42-A547-40FB97B49ED5}" type="pres">
      <dgm:prSet presAssocID="{4FF19D2F-DA4C-6149-83FA-FED3FE0D1576}" presName="Name37" presStyleLbl="parChTrans1D2" presStyleIdx="2" presStyleCnt="8"/>
      <dgm:spPr/>
    </dgm:pt>
    <dgm:pt modelId="{FD941F61-28BA-F74A-80F5-BA6D4EE66506}" type="pres">
      <dgm:prSet presAssocID="{98BA502D-96C7-C244-8FE8-072EF6F1D483}" presName="hierRoot2" presStyleCnt="0">
        <dgm:presLayoutVars>
          <dgm:hierBranch val="init"/>
        </dgm:presLayoutVars>
      </dgm:prSet>
      <dgm:spPr/>
    </dgm:pt>
    <dgm:pt modelId="{093DC6D6-CA95-ED45-8FAB-07A73A67A024}" type="pres">
      <dgm:prSet presAssocID="{98BA502D-96C7-C244-8FE8-072EF6F1D483}" presName="rootComposite" presStyleCnt="0"/>
      <dgm:spPr/>
    </dgm:pt>
    <dgm:pt modelId="{06FF9332-E2F7-A243-803C-3A6CC235F7F4}" type="pres">
      <dgm:prSet presAssocID="{98BA502D-96C7-C244-8FE8-072EF6F1D483}" presName="rootText" presStyleLbl="node2" presStyleIdx="2" presStyleCnt="8" custLinFactNeighborX="-29346">
        <dgm:presLayoutVars>
          <dgm:chPref val="3"/>
        </dgm:presLayoutVars>
      </dgm:prSet>
      <dgm:spPr/>
    </dgm:pt>
    <dgm:pt modelId="{FBBEEF81-8477-D140-995F-08406402343B}" type="pres">
      <dgm:prSet presAssocID="{98BA502D-96C7-C244-8FE8-072EF6F1D483}" presName="rootConnector" presStyleLbl="node2" presStyleIdx="2" presStyleCnt="8"/>
      <dgm:spPr/>
    </dgm:pt>
    <dgm:pt modelId="{37EC8C41-A6FD-7343-A576-EC614AC3C619}" type="pres">
      <dgm:prSet presAssocID="{98BA502D-96C7-C244-8FE8-072EF6F1D483}" presName="hierChild4" presStyleCnt="0"/>
      <dgm:spPr/>
    </dgm:pt>
    <dgm:pt modelId="{F4FEB996-F214-8D4A-8EAA-3D9FA2046040}" type="pres">
      <dgm:prSet presAssocID="{65175DA9-D93E-CE43-8C45-B35B8C64871E}" presName="Name37" presStyleLbl="parChTrans1D3" presStyleIdx="8" presStyleCnt="25"/>
      <dgm:spPr/>
    </dgm:pt>
    <dgm:pt modelId="{6CC2B58A-9C4A-8346-BEEB-BD70F5821E05}" type="pres">
      <dgm:prSet presAssocID="{7E5F16EE-553B-1744-90D5-649D4E5D281C}" presName="hierRoot2" presStyleCnt="0">
        <dgm:presLayoutVars>
          <dgm:hierBranch val="init"/>
        </dgm:presLayoutVars>
      </dgm:prSet>
      <dgm:spPr/>
    </dgm:pt>
    <dgm:pt modelId="{7FF1F6E9-FB25-8244-B6F5-3B1084C723AA}" type="pres">
      <dgm:prSet presAssocID="{7E5F16EE-553B-1744-90D5-649D4E5D281C}" presName="rootComposite" presStyleCnt="0"/>
      <dgm:spPr/>
    </dgm:pt>
    <dgm:pt modelId="{D2BE9EB9-8E6D-E54E-8FA1-170752D268B7}" type="pres">
      <dgm:prSet presAssocID="{7E5F16EE-553B-1744-90D5-649D4E5D281C}" presName="rootText" presStyleLbl="node3" presStyleIdx="8" presStyleCnt="25" custLinFactNeighborX="-29346">
        <dgm:presLayoutVars>
          <dgm:chPref val="3"/>
        </dgm:presLayoutVars>
      </dgm:prSet>
      <dgm:spPr/>
    </dgm:pt>
    <dgm:pt modelId="{EAF02417-9EAE-C944-AE7E-EF63922D5A13}" type="pres">
      <dgm:prSet presAssocID="{7E5F16EE-553B-1744-90D5-649D4E5D281C}" presName="rootConnector" presStyleLbl="node3" presStyleIdx="8" presStyleCnt="25"/>
      <dgm:spPr/>
    </dgm:pt>
    <dgm:pt modelId="{DD5318EB-7C0C-0242-A3C9-CB227A276B6D}" type="pres">
      <dgm:prSet presAssocID="{7E5F16EE-553B-1744-90D5-649D4E5D281C}" presName="hierChild4" presStyleCnt="0"/>
      <dgm:spPr/>
    </dgm:pt>
    <dgm:pt modelId="{6FD2BB3C-B982-5C47-991D-26E61A834CC6}" type="pres">
      <dgm:prSet presAssocID="{7E5F16EE-553B-1744-90D5-649D4E5D281C}" presName="hierChild5" presStyleCnt="0"/>
      <dgm:spPr/>
    </dgm:pt>
    <dgm:pt modelId="{3586BCF5-1AA6-2F4D-8F11-D29BBFB61E23}" type="pres">
      <dgm:prSet presAssocID="{1F3DFC57-D791-A948-88F7-CFAD1ADEBCD4}" presName="Name37" presStyleLbl="parChTrans1D3" presStyleIdx="9" presStyleCnt="25"/>
      <dgm:spPr/>
    </dgm:pt>
    <dgm:pt modelId="{AF132272-8B39-4941-94B0-FB15B589AEA1}" type="pres">
      <dgm:prSet presAssocID="{43FD2871-B419-7C4D-944B-935BE6650E1B}" presName="hierRoot2" presStyleCnt="0">
        <dgm:presLayoutVars>
          <dgm:hierBranch val="init"/>
        </dgm:presLayoutVars>
      </dgm:prSet>
      <dgm:spPr/>
    </dgm:pt>
    <dgm:pt modelId="{873191CB-42FD-E34B-9C81-254A73D329AB}" type="pres">
      <dgm:prSet presAssocID="{43FD2871-B419-7C4D-944B-935BE6650E1B}" presName="rootComposite" presStyleCnt="0"/>
      <dgm:spPr/>
    </dgm:pt>
    <dgm:pt modelId="{DB26FD52-3BE6-4B41-81A8-7AEA47C555A0}" type="pres">
      <dgm:prSet presAssocID="{43FD2871-B419-7C4D-944B-935BE6650E1B}" presName="rootText" presStyleLbl="node3" presStyleIdx="9" presStyleCnt="25" custLinFactNeighborX="-29346">
        <dgm:presLayoutVars>
          <dgm:chPref val="3"/>
        </dgm:presLayoutVars>
      </dgm:prSet>
      <dgm:spPr/>
    </dgm:pt>
    <dgm:pt modelId="{A91D5DF3-B18B-5A44-92C1-D25776686DD7}" type="pres">
      <dgm:prSet presAssocID="{43FD2871-B419-7C4D-944B-935BE6650E1B}" presName="rootConnector" presStyleLbl="node3" presStyleIdx="9" presStyleCnt="25"/>
      <dgm:spPr/>
    </dgm:pt>
    <dgm:pt modelId="{7D8D1118-D0F5-D04B-8620-A89A63F0C133}" type="pres">
      <dgm:prSet presAssocID="{43FD2871-B419-7C4D-944B-935BE6650E1B}" presName="hierChild4" presStyleCnt="0"/>
      <dgm:spPr/>
    </dgm:pt>
    <dgm:pt modelId="{AD0AF968-13FA-B94A-A3F3-C6CD10A822B0}" type="pres">
      <dgm:prSet presAssocID="{43FD2871-B419-7C4D-944B-935BE6650E1B}" presName="hierChild5" presStyleCnt="0"/>
      <dgm:spPr/>
    </dgm:pt>
    <dgm:pt modelId="{EDA9A762-A001-A54D-866C-30BB2EDCC9EA}" type="pres">
      <dgm:prSet presAssocID="{F0C8DA64-2C03-E94E-A76B-71FAE897592A}" presName="Name37" presStyleLbl="parChTrans1D3" presStyleIdx="10" presStyleCnt="25"/>
      <dgm:spPr/>
    </dgm:pt>
    <dgm:pt modelId="{60C2A164-23CA-C240-A6B6-0F4811B6D7F3}" type="pres">
      <dgm:prSet presAssocID="{DAAC73BE-A649-B547-8B61-860D73C69B91}" presName="hierRoot2" presStyleCnt="0">
        <dgm:presLayoutVars>
          <dgm:hierBranch val="init"/>
        </dgm:presLayoutVars>
      </dgm:prSet>
      <dgm:spPr/>
    </dgm:pt>
    <dgm:pt modelId="{044211D2-DB94-9E43-8987-968FC47B1ACE}" type="pres">
      <dgm:prSet presAssocID="{DAAC73BE-A649-B547-8B61-860D73C69B91}" presName="rootComposite" presStyleCnt="0"/>
      <dgm:spPr/>
    </dgm:pt>
    <dgm:pt modelId="{3D0C2A03-5611-CA4F-B3CF-D7346B06F497}" type="pres">
      <dgm:prSet presAssocID="{DAAC73BE-A649-B547-8B61-860D73C69B91}" presName="rootText" presStyleLbl="node3" presStyleIdx="10" presStyleCnt="25" custLinFactNeighborX="-29346">
        <dgm:presLayoutVars>
          <dgm:chPref val="3"/>
        </dgm:presLayoutVars>
      </dgm:prSet>
      <dgm:spPr/>
    </dgm:pt>
    <dgm:pt modelId="{7D640E9F-7E2E-2647-86D7-F37A4AA53A40}" type="pres">
      <dgm:prSet presAssocID="{DAAC73BE-A649-B547-8B61-860D73C69B91}" presName="rootConnector" presStyleLbl="node3" presStyleIdx="10" presStyleCnt="25"/>
      <dgm:spPr/>
    </dgm:pt>
    <dgm:pt modelId="{F649CEE0-6BD4-3445-9CCD-CCE4C96DB756}" type="pres">
      <dgm:prSet presAssocID="{DAAC73BE-A649-B547-8B61-860D73C69B91}" presName="hierChild4" presStyleCnt="0"/>
      <dgm:spPr/>
    </dgm:pt>
    <dgm:pt modelId="{3E5FE1FB-3B29-7F43-AC13-227B7DA62244}" type="pres">
      <dgm:prSet presAssocID="{DAAC73BE-A649-B547-8B61-860D73C69B91}" presName="hierChild5" presStyleCnt="0"/>
      <dgm:spPr/>
    </dgm:pt>
    <dgm:pt modelId="{90698BDC-49C4-C048-B468-4E69DEC5BA6D}" type="pres">
      <dgm:prSet presAssocID="{98BA502D-96C7-C244-8FE8-072EF6F1D483}" presName="hierChild5" presStyleCnt="0"/>
      <dgm:spPr/>
    </dgm:pt>
    <dgm:pt modelId="{DD1C0AEF-BCA9-6944-80BF-AAB73833253F}" type="pres">
      <dgm:prSet presAssocID="{517FDD02-2465-BA4B-9468-8B9277F529E0}" presName="Name37" presStyleLbl="parChTrans1D2" presStyleIdx="3" presStyleCnt="8"/>
      <dgm:spPr/>
    </dgm:pt>
    <dgm:pt modelId="{637CE022-6951-0A41-B2FD-324D864B00EB}" type="pres">
      <dgm:prSet presAssocID="{4DB9E265-9562-2B4D-8F4C-1E959A187E0B}" presName="hierRoot2" presStyleCnt="0">
        <dgm:presLayoutVars>
          <dgm:hierBranch val="init"/>
        </dgm:presLayoutVars>
      </dgm:prSet>
      <dgm:spPr/>
    </dgm:pt>
    <dgm:pt modelId="{47B6032C-17B7-314F-B235-DDDCF7EBBB3C}" type="pres">
      <dgm:prSet presAssocID="{4DB9E265-9562-2B4D-8F4C-1E959A187E0B}" presName="rootComposite" presStyleCnt="0"/>
      <dgm:spPr/>
    </dgm:pt>
    <dgm:pt modelId="{E467CA25-F2BA-394A-BDE2-CE5222638841}" type="pres">
      <dgm:prSet presAssocID="{4DB9E265-9562-2B4D-8F4C-1E959A187E0B}" presName="rootText" presStyleLbl="node2" presStyleIdx="3" presStyleCnt="8">
        <dgm:presLayoutVars>
          <dgm:chPref val="3"/>
        </dgm:presLayoutVars>
      </dgm:prSet>
      <dgm:spPr/>
    </dgm:pt>
    <dgm:pt modelId="{95E240C3-5BB9-524E-AF1C-81572194A5F6}" type="pres">
      <dgm:prSet presAssocID="{4DB9E265-9562-2B4D-8F4C-1E959A187E0B}" presName="rootConnector" presStyleLbl="node2" presStyleIdx="3" presStyleCnt="8"/>
      <dgm:spPr/>
    </dgm:pt>
    <dgm:pt modelId="{7DB4CBE8-6F9A-FF4F-989F-1A4D96D6F5A9}" type="pres">
      <dgm:prSet presAssocID="{4DB9E265-9562-2B4D-8F4C-1E959A187E0B}" presName="hierChild4" presStyleCnt="0"/>
      <dgm:spPr/>
    </dgm:pt>
    <dgm:pt modelId="{EF06E737-3475-1C46-8CA0-7B17C4BC170E}" type="pres">
      <dgm:prSet presAssocID="{F0594BB0-D800-5944-BDCC-781B76289BE8}" presName="Name37" presStyleLbl="parChTrans1D3" presStyleIdx="11" presStyleCnt="25"/>
      <dgm:spPr/>
    </dgm:pt>
    <dgm:pt modelId="{6E980411-AD57-FD4F-B13A-E7A377F37CDA}" type="pres">
      <dgm:prSet presAssocID="{A530ABCA-ED7C-F540-9493-54A95AC44F45}" presName="hierRoot2" presStyleCnt="0">
        <dgm:presLayoutVars>
          <dgm:hierBranch val="init"/>
        </dgm:presLayoutVars>
      </dgm:prSet>
      <dgm:spPr/>
    </dgm:pt>
    <dgm:pt modelId="{75C8948C-A9ED-D24A-B29B-069C0F624E5F}" type="pres">
      <dgm:prSet presAssocID="{A530ABCA-ED7C-F540-9493-54A95AC44F45}" presName="rootComposite" presStyleCnt="0"/>
      <dgm:spPr/>
    </dgm:pt>
    <dgm:pt modelId="{4EDB279E-0DAC-BC4C-A8DF-46C4F4E9BF37}" type="pres">
      <dgm:prSet presAssocID="{A530ABCA-ED7C-F540-9493-54A95AC44F45}" presName="rootText" presStyleLbl="node3" presStyleIdx="11" presStyleCnt="25">
        <dgm:presLayoutVars>
          <dgm:chPref val="3"/>
        </dgm:presLayoutVars>
      </dgm:prSet>
      <dgm:spPr/>
    </dgm:pt>
    <dgm:pt modelId="{78081759-356D-E442-B01C-FB9B02665291}" type="pres">
      <dgm:prSet presAssocID="{A530ABCA-ED7C-F540-9493-54A95AC44F45}" presName="rootConnector" presStyleLbl="node3" presStyleIdx="11" presStyleCnt="25"/>
      <dgm:spPr/>
    </dgm:pt>
    <dgm:pt modelId="{F8C74AB4-5A91-EC46-A063-07067C91C50A}" type="pres">
      <dgm:prSet presAssocID="{A530ABCA-ED7C-F540-9493-54A95AC44F45}" presName="hierChild4" presStyleCnt="0"/>
      <dgm:spPr/>
    </dgm:pt>
    <dgm:pt modelId="{019221D9-3CF4-9C4D-94C3-9A24A08FB224}" type="pres">
      <dgm:prSet presAssocID="{A530ABCA-ED7C-F540-9493-54A95AC44F45}" presName="hierChild5" presStyleCnt="0"/>
      <dgm:spPr/>
    </dgm:pt>
    <dgm:pt modelId="{CC218A71-3B65-4E43-825D-D3DCE46547B4}" type="pres">
      <dgm:prSet presAssocID="{348ED998-66FE-5943-ABA3-C2113EF46908}" presName="Name37" presStyleLbl="parChTrans1D3" presStyleIdx="12" presStyleCnt="25"/>
      <dgm:spPr/>
    </dgm:pt>
    <dgm:pt modelId="{7B4228F6-2906-FB4D-AC67-845908A2D2F7}" type="pres">
      <dgm:prSet presAssocID="{3969666E-FD73-B24D-A333-2040D0A3B4FA}" presName="hierRoot2" presStyleCnt="0">
        <dgm:presLayoutVars>
          <dgm:hierBranch val="init"/>
        </dgm:presLayoutVars>
      </dgm:prSet>
      <dgm:spPr/>
    </dgm:pt>
    <dgm:pt modelId="{82E0989F-213F-9947-8D18-29A181B2455E}" type="pres">
      <dgm:prSet presAssocID="{3969666E-FD73-B24D-A333-2040D0A3B4FA}" presName="rootComposite" presStyleCnt="0"/>
      <dgm:spPr/>
    </dgm:pt>
    <dgm:pt modelId="{DE77F4B2-D3A4-B243-89C0-C92EC5240180}" type="pres">
      <dgm:prSet presAssocID="{3969666E-FD73-B24D-A333-2040D0A3B4FA}" presName="rootText" presStyleLbl="node3" presStyleIdx="12" presStyleCnt="25">
        <dgm:presLayoutVars>
          <dgm:chPref val="3"/>
        </dgm:presLayoutVars>
      </dgm:prSet>
      <dgm:spPr/>
    </dgm:pt>
    <dgm:pt modelId="{A8AA9D92-DC77-A547-98D5-B9C1EC95C754}" type="pres">
      <dgm:prSet presAssocID="{3969666E-FD73-B24D-A333-2040D0A3B4FA}" presName="rootConnector" presStyleLbl="node3" presStyleIdx="12" presStyleCnt="25"/>
      <dgm:spPr/>
    </dgm:pt>
    <dgm:pt modelId="{34D4FBE0-3ABE-2C49-BC06-5D9405206F5A}" type="pres">
      <dgm:prSet presAssocID="{3969666E-FD73-B24D-A333-2040D0A3B4FA}" presName="hierChild4" presStyleCnt="0"/>
      <dgm:spPr/>
    </dgm:pt>
    <dgm:pt modelId="{133DD32B-3AF2-F64B-8DFE-1B28497E8375}" type="pres">
      <dgm:prSet presAssocID="{3969666E-FD73-B24D-A333-2040D0A3B4FA}" presName="hierChild5" presStyleCnt="0"/>
      <dgm:spPr/>
    </dgm:pt>
    <dgm:pt modelId="{D8C3A08C-AE17-D741-90E0-64EFF1E1BFF7}" type="pres">
      <dgm:prSet presAssocID="{35CFBB28-931F-5E48-8335-0993450C88BC}" presName="Name37" presStyleLbl="parChTrans1D3" presStyleIdx="13" presStyleCnt="25"/>
      <dgm:spPr/>
    </dgm:pt>
    <dgm:pt modelId="{8B299AEA-3958-3549-9872-A277F219F54F}" type="pres">
      <dgm:prSet presAssocID="{78246567-9E78-F548-A89C-4C1D6A65823D}" presName="hierRoot2" presStyleCnt="0">
        <dgm:presLayoutVars>
          <dgm:hierBranch val="init"/>
        </dgm:presLayoutVars>
      </dgm:prSet>
      <dgm:spPr/>
    </dgm:pt>
    <dgm:pt modelId="{CFBFA442-BE9E-0340-99DA-94F358628D3A}" type="pres">
      <dgm:prSet presAssocID="{78246567-9E78-F548-A89C-4C1D6A65823D}" presName="rootComposite" presStyleCnt="0"/>
      <dgm:spPr/>
    </dgm:pt>
    <dgm:pt modelId="{C95FAC90-E808-554D-A64B-B52C620B5806}" type="pres">
      <dgm:prSet presAssocID="{78246567-9E78-F548-A89C-4C1D6A65823D}" presName="rootText" presStyleLbl="node3" presStyleIdx="13" presStyleCnt="25">
        <dgm:presLayoutVars>
          <dgm:chPref val="3"/>
        </dgm:presLayoutVars>
      </dgm:prSet>
      <dgm:spPr/>
    </dgm:pt>
    <dgm:pt modelId="{A31E6CAF-75B0-D84C-9237-4465B0F155E9}" type="pres">
      <dgm:prSet presAssocID="{78246567-9E78-F548-A89C-4C1D6A65823D}" presName="rootConnector" presStyleLbl="node3" presStyleIdx="13" presStyleCnt="25"/>
      <dgm:spPr/>
    </dgm:pt>
    <dgm:pt modelId="{86B5340F-B83C-814E-A579-39C2A3622E88}" type="pres">
      <dgm:prSet presAssocID="{78246567-9E78-F548-A89C-4C1D6A65823D}" presName="hierChild4" presStyleCnt="0"/>
      <dgm:spPr/>
    </dgm:pt>
    <dgm:pt modelId="{EB26D0C4-7ACE-1F41-80AD-1500EC91A26F}" type="pres">
      <dgm:prSet presAssocID="{78246567-9E78-F548-A89C-4C1D6A65823D}" presName="hierChild5" presStyleCnt="0"/>
      <dgm:spPr/>
    </dgm:pt>
    <dgm:pt modelId="{03FBC927-E039-A74F-8E39-E784986D49E9}" type="pres">
      <dgm:prSet presAssocID="{4DB9E265-9562-2B4D-8F4C-1E959A187E0B}" presName="hierChild5" presStyleCnt="0"/>
      <dgm:spPr/>
    </dgm:pt>
    <dgm:pt modelId="{8552F180-30E8-F041-8BC4-BAFB3580CCAD}" type="pres">
      <dgm:prSet presAssocID="{1A4FE1FD-D97C-614A-85B1-6970B709B412}" presName="Name37" presStyleLbl="parChTrans1D2" presStyleIdx="4" presStyleCnt="8"/>
      <dgm:spPr/>
    </dgm:pt>
    <dgm:pt modelId="{E971EAAE-C923-6F4C-B1FA-C5B391980571}" type="pres">
      <dgm:prSet presAssocID="{2DE38295-F8CE-5E40-A58F-7655684A8547}" presName="hierRoot2" presStyleCnt="0">
        <dgm:presLayoutVars>
          <dgm:hierBranch val="init"/>
        </dgm:presLayoutVars>
      </dgm:prSet>
      <dgm:spPr/>
    </dgm:pt>
    <dgm:pt modelId="{422357D2-762E-A14D-BA4B-59ACE81675BC}" type="pres">
      <dgm:prSet presAssocID="{2DE38295-F8CE-5E40-A58F-7655684A8547}" presName="rootComposite" presStyleCnt="0"/>
      <dgm:spPr/>
    </dgm:pt>
    <dgm:pt modelId="{B2359F48-B83D-D14C-9C68-A31B0CD95BB9}" type="pres">
      <dgm:prSet presAssocID="{2DE38295-F8CE-5E40-A58F-7655684A8547}" presName="rootText" presStyleLbl="node2" presStyleIdx="4" presStyleCnt="8" custScaleY="130159" custLinFactNeighborX="10898">
        <dgm:presLayoutVars>
          <dgm:chPref val="3"/>
        </dgm:presLayoutVars>
      </dgm:prSet>
      <dgm:spPr/>
    </dgm:pt>
    <dgm:pt modelId="{60F59A8D-293D-1849-A27E-56F5A7225B5F}" type="pres">
      <dgm:prSet presAssocID="{2DE38295-F8CE-5E40-A58F-7655684A8547}" presName="rootConnector" presStyleLbl="node2" presStyleIdx="4" presStyleCnt="8"/>
      <dgm:spPr/>
    </dgm:pt>
    <dgm:pt modelId="{D0248164-4A1E-8142-A4BF-2E2DDE6C8C08}" type="pres">
      <dgm:prSet presAssocID="{2DE38295-F8CE-5E40-A58F-7655684A8547}" presName="hierChild4" presStyleCnt="0"/>
      <dgm:spPr/>
    </dgm:pt>
    <dgm:pt modelId="{CBCAC8CD-90D9-9B44-9E14-C8CFA4149A86}" type="pres">
      <dgm:prSet presAssocID="{A5D48B13-F8B8-0642-8ADA-78F00F5B28F6}" presName="Name37" presStyleLbl="parChTrans1D3" presStyleIdx="14" presStyleCnt="25"/>
      <dgm:spPr/>
    </dgm:pt>
    <dgm:pt modelId="{A9EBD9B0-9BF0-9147-818C-58919F0162DE}" type="pres">
      <dgm:prSet presAssocID="{444B1039-71C3-7643-BF25-FE7DAD454FD2}" presName="hierRoot2" presStyleCnt="0">
        <dgm:presLayoutVars>
          <dgm:hierBranch val="init"/>
        </dgm:presLayoutVars>
      </dgm:prSet>
      <dgm:spPr/>
    </dgm:pt>
    <dgm:pt modelId="{A6511188-D29B-7B42-B552-96CECDB605C0}" type="pres">
      <dgm:prSet presAssocID="{444B1039-71C3-7643-BF25-FE7DAD454FD2}" presName="rootComposite" presStyleCnt="0"/>
      <dgm:spPr/>
    </dgm:pt>
    <dgm:pt modelId="{5705E83F-41C3-D64A-8BFA-0DE5B01DCF20}" type="pres">
      <dgm:prSet presAssocID="{444B1039-71C3-7643-BF25-FE7DAD454FD2}" presName="rootText" presStyleLbl="node3" presStyleIdx="14" presStyleCnt="25" custLinFactNeighborX="10898">
        <dgm:presLayoutVars>
          <dgm:chPref val="3"/>
        </dgm:presLayoutVars>
      </dgm:prSet>
      <dgm:spPr/>
    </dgm:pt>
    <dgm:pt modelId="{CEB24BF7-2700-134E-B3F8-FDD115AB1781}" type="pres">
      <dgm:prSet presAssocID="{444B1039-71C3-7643-BF25-FE7DAD454FD2}" presName="rootConnector" presStyleLbl="node3" presStyleIdx="14" presStyleCnt="25"/>
      <dgm:spPr/>
    </dgm:pt>
    <dgm:pt modelId="{BBE42224-521A-8543-9AC9-38CAC1C9E3E5}" type="pres">
      <dgm:prSet presAssocID="{444B1039-71C3-7643-BF25-FE7DAD454FD2}" presName="hierChild4" presStyleCnt="0"/>
      <dgm:spPr/>
    </dgm:pt>
    <dgm:pt modelId="{07BB6D04-5AC5-D64F-BB0A-1B560047363F}" type="pres">
      <dgm:prSet presAssocID="{444B1039-71C3-7643-BF25-FE7DAD454FD2}" presName="hierChild5" presStyleCnt="0"/>
      <dgm:spPr/>
    </dgm:pt>
    <dgm:pt modelId="{78B72588-A244-6144-9311-A039A69D7036}" type="pres">
      <dgm:prSet presAssocID="{9DEF48CB-A905-4D45-88F9-2D9311D2E787}" presName="Name37" presStyleLbl="parChTrans1D3" presStyleIdx="15" presStyleCnt="25"/>
      <dgm:spPr/>
    </dgm:pt>
    <dgm:pt modelId="{9789BBE7-680F-514D-A243-63DD4C654A30}" type="pres">
      <dgm:prSet presAssocID="{E038F243-BC22-8A47-9D86-52F8651580EB}" presName="hierRoot2" presStyleCnt="0">
        <dgm:presLayoutVars>
          <dgm:hierBranch val="init"/>
        </dgm:presLayoutVars>
      </dgm:prSet>
      <dgm:spPr/>
    </dgm:pt>
    <dgm:pt modelId="{1B5687D9-208B-E543-AC56-6BA22D0E6EC1}" type="pres">
      <dgm:prSet presAssocID="{E038F243-BC22-8A47-9D86-52F8651580EB}" presName="rootComposite" presStyleCnt="0"/>
      <dgm:spPr/>
    </dgm:pt>
    <dgm:pt modelId="{F1E35A5F-2EEA-6843-B0D7-9F0FE1DB6D70}" type="pres">
      <dgm:prSet presAssocID="{E038F243-BC22-8A47-9D86-52F8651580EB}" presName="rootText" presStyleLbl="node3" presStyleIdx="15" presStyleCnt="25" custLinFactNeighborX="10898">
        <dgm:presLayoutVars>
          <dgm:chPref val="3"/>
        </dgm:presLayoutVars>
      </dgm:prSet>
      <dgm:spPr/>
    </dgm:pt>
    <dgm:pt modelId="{AE49996B-B023-7C4D-9F05-033B6FD48D16}" type="pres">
      <dgm:prSet presAssocID="{E038F243-BC22-8A47-9D86-52F8651580EB}" presName="rootConnector" presStyleLbl="node3" presStyleIdx="15" presStyleCnt="25"/>
      <dgm:spPr/>
    </dgm:pt>
    <dgm:pt modelId="{0068BE72-F114-2C4F-8196-BD7371FFAD6A}" type="pres">
      <dgm:prSet presAssocID="{E038F243-BC22-8A47-9D86-52F8651580EB}" presName="hierChild4" presStyleCnt="0"/>
      <dgm:spPr/>
    </dgm:pt>
    <dgm:pt modelId="{C837FD1C-4A5F-784B-B86A-2EDE21DA41AE}" type="pres">
      <dgm:prSet presAssocID="{E038F243-BC22-8A47-9D86-52F8651580EB}" presName="hierChild5" presStyleCnt="0"/>
      <dgm:spPr/>
    </dgm:pt>
    <dgm:pt modelId="{370A0BDC-55DE-C447-9CE5-2096BB1E7EB3}" type="pres">
      <dgm:prSet presAssocID="{F95BD2E2-0D7A-1D4A-8C41-A7D1C785FABC}" presName="Name37" presStyleLbl="parChTrans1D3" presStyleIdx="16" presStyleCnt="25"/>
      <dgm:spPr/>
    </dgm:pt>
    <dgm:pt modelId="{69C53007-B20D-2840-A8C7-4E9932370503}" type="pres">
      <dgm:prSet presAssocID="{6D15B67E-93A1-6D4F-8553-62420B32DE03}" presName="hierRoot2" presStyleCnt="0">
        <dgm:presLayoutVars>
          <dgm:hierBranch val="init"/>
        </dgm:presLayoutVars>
      </dgm:prSet>
      <dgm:spPr/>
    </dgm:pt>
    <dgm:pt modelId="{1EE67534-6F2A-F44A-BF31-7E975519BBC7}" type="pres">
      <dgm:prSet presAssocID="{6D15B67E-93A1-6D4F-8553-62420B32DE03}" presName="rootComposite" presStyleCnt="0"/>
      <dgm:spPr/>
    </dgm:pt>
    <dgm:pt modelId="{DDA48495-06FA-1B4C-BFCF-0394B2949766}" type="pres">
      <dgm:prSet presAssocID="{6D15B67E-93A1-6D4F-8553-62420B32DE03}" presName="rootText" presStyleLbl="node3" presStyleIdx="16" presStyleCnt="25" custLinFactNeighborX="10898">
        <dgm:presLayoutVars>
          <dgm:chPref val="3"/>
        </dgm:presLayoutVars>
      </dgm:prSet>
      <dgm:spPr/>
    </dgm:pt>
    <dgm:pt modelId="{99C30CF9-84C4-EF43-BE60-81EC51811ED9}" type="pres">
      <dgm:prSet presAssocID="{6D15B67E-93A1-6D4F-8553-62420B32DE03}" presName="rootConnector" presStyleLbl="node3" presStyleIdx="16" presStyleCnt="25"/>
      <dgm:spPr/>
    </dgm:pt>
    <dgm:pt modelId="{0A56541F-A514-1A42-8ADD-B363E38E8391}" type="pres">
      <dgm:prSet presAssocID="{6D15B67E-93A1-6D4F-8553-62420B32DE03}" presName="hierChild4" presStyleCnt="0"/>
      <dgm:spPr/>
    </dgm:pt>
    <dgm:pt modelId="{8504BF65-9CE3-A447-B199-05AF648F8472}" type="pres">
      <dgm:prSet presAssocID="{6D15B67E-93A1-6D4F-8553-62420B32DE03}" presName="hierChild5" presStyleCnt="0"/>
      <dgm:spPr/>
    </dgm:pt>
    <dgm:pt modelId="{698F542C-8728-E547-9AE7-2EFC3A1F9BF5}" type="pres">
      <dgm:prSet presAssocID="{2DE38295-F8CE-5E40-A58F-7655684A8547}" presName="hierChild5" presStyleCnt="0"/>
      <dgm:spPr/>
    </dgm:pt>
    <dgm:pt modelId="{6B19CB18-B79E-B649-92BC-F9AB5C6B5CBA}" type="pres">
      <dgm:prSet presAssocID="{DFB919B4-03A9-9A4D-9149-D9F1AD31E99E}" presName="Name37" presStyleLbl="parChTrans1D2" presStyleIdx="5" presStyleCnt="8"/>
      <dgm:spPr/>
    </dgm:pt>
    <dgm:pt modelId="{2EFDC11A-FB90-D74F-9745-F1C1A93540D9}" type="pres">
      <dgm:prSet presAssocID="{4FF5F99B-6682-1144-AFA8-5B445DAC9D42}" presName="hierRoot2" presStyleCnt="0">
        <dgm:presLayoutVars>
          <dgm:hierBranch val="init"/>
        </dgm:presLayoutVars>
      </dgm:prSet>
      <dgm:spPr/>
    </dgm:pt>
    <dgm:pt modelId="{6F5904AF-7BFF-AB4D-B8EA-33C2A12EF1B4}" type="pres">
      <dgm:prSet presAssocID="{4FF5F99B-6682-1144-AFA8-5B445DAC9D42}" presName="rootComposite" presStyleCnt="0"/>
      <dgm:spPr/>
    </dgm:pt>
    <dgm:pt modelId="{0DB9FFE4-83AE-E141-AE22-2E1369619539}" type="pres">
      <dgm:prSet presAssocID="{4FF5F99B-6682-1144-AFA8-5B445DAC9D42}" presName="rootText" presStyleLbl="node2" presStyleIdx="5" presStyleCnt="8" custScaleX="118929" custScaleY="130159" custLinFactNeighborX="35699" custLinFactNeighborY="-2347">
        <dgm:presLayoutVars>
          <dgm:chPref val="3"/>
        </dgm:presLayoutVars>
      </dgm:prSet>
      <dgm:spPr/>
    </dgm:pt>
    <dgm:pt modelId="{F5A4A84A-701C-8A46-9E11-5F09ABC605AB}" type="pres">
      <dgm:prSet presAssocID="{4FF5F99B-6682-1144-AFA8-5B445DAC9D42}" presName="rootConnector" presStyleLbl="node2" presStyleIdx="5" presStyleCnt="8"/>
      <dgm:spPr/>
    </dgm:pt>
    <dgm:pt modelId="{A97BF877-85E7-1E43-8631-FC8E38CF9F46}" type="pres">
      <dgm:prSet presAssocID="{4FF5F99B-6682-1144-AFA8-5B445DAC9D42}" presName="hierChild4" presStyleCnt="0"/>
      <dgm:spPr/>
    </dgm:pt>
    <dgm:pt modelId="{5B4A45C0-1674-F84B-AED9-CC49941762F7}" type="pres">
      <dgm:prSet presAssocID="{74718BB6-940E-8442-B6AD-0750B55EF7BD}" presName="Name37" presStyleLbl="parChTrans1D3" presStyleIdx="17" presStyleCnt="25"/>
      <dgm:spPr/>
    </dgm:pt>
    <dgm:pt modelId="{357BA6F5-30D1-6245-8985-0EEACB72347A}" type="pres">
      <dgm:prSet presAssocID="{EC3DF64F-49D2-C24E-ACB4-8168347B8818}" presName="hierRoot2" presStyleCnt="0">
        <dgm:presLayoutVars>
          <dgm:hierBranch val="init"/>
        </dgm:presLayoutVars>
      </dgm:prSet>
      <dgm:spPr/>
    </dgm:pt>
    <dgm:pt modelId="{90BDFD8D-1657-9048-8F4E-66E1C48F4979}" type="pres">
      <dgm:prSet presAssocID="{EC3DF64F-49D2-C24E-ACB4-8168347B8818}" presName="rootComposite" presStyleCnt="0"/>
      <dgm:spPr/>
    </dgm:pt>
    <dgm:pt modelId="{25997D45-B8FF-A04E-A476-A4809B6CBCAB}" type="pres">
      <dgm:prSet presAssocID="{EC3DF64F-49D2-C24E-ACB4-8168347B8818}" presName="rootText" presStyleLbl="node3" presStyleIdx="17" presStyleCnt="25" custLinFactNeighborX="35699" custLinFactNeighborY="-2347">
        <dgm:presLayoutVars>
          <dgm:chPref val="3"/>
        </dgm:presLayoutVars>
      </dgm:prSet>
      <dgm:spPr/>
    </dgm:pt>
    <dgm:pt modelId="{784B5D72-0100-4949-941C-BBBA1D3C2A93}" type="pres">
      <dgm:prSet presAssocID="{EC3DF64F-49D2-C24E-ACB4-8168347B8818}" presName="rootConnector" presStyleLbl="node3" presStyleIdx="17" presStyleCnt="25"/>
      <dgm:spPr/>
    </dgm:pt>
    <dgm:pt modelId="{F1AD2884-7F35-AC4C-A127-BA322F00D21A}" type="pres">
      <dgm:prSet presAssocID="{EC3DF64F-49D2-C24E-ACB4-8168347B8818}" presName="hierChild4" presStyleCnt="0"/>
      <dgm:spPr/>
    </dgm:pt>
    <dgm:pt modelId="{CC6272EF-64ED-0A43-9F04-DAF013377C61}" type="pres">
      <dgm:prSet presAssocID="{EC3DF64F-49D2-C24E-ACB4-8168347B8818}" presName="hierChild5" presStyleCnt="0"/>
      <dgm:spPr/>
    </dgm:pt>
    <dgm:pt modelId="{46D3CC96-A355-AA43-9E35-3E5111B16C74}" type="pres">
      <dgm:prSet presAssocID="{E0BAED76-C623-5D46-9A27-452B7F283D2F}" presName="Name37" presStyleLbl="parChTrans1D3" presStyleIdx="18" presStyleCnt="25"/>
      <dgm:spPr/>
    </dgm:pt>
    <dgm:pt modelId="{07F9FC8C-0645-DF4C-A824-39B931B5FD57}" type="pres">
      <dgm:prSet presAssocID="{17F1DE2B-A489-7D4B-B740-C293C7C89F62}" presName="hierRoot2" presStyleCnt="0">
        <dgm:presLayoutVars>
          <dgm:hierBranch val="init"/>
        </dgm:presLayoutVars>
      </dgm:prSet>
      <dgm:spPr/>
    </dgm:pt>
    <dgm:pt modelId="{4AE308BC-48D2-F44A-A116-93ED309F1782}" type="pres">
      <dgm:prSet presAssocID="{17F1DE2B-A489-7D4B-B740-C293C7C89F62}" presName="rootComposite" presStyleCnt="0"/>
      <dgm:spPr/>
    </dgm:pt>
    <dgm:pt modelId="{DFBFBCB4-6791-9347-AA85-C484EEFBE8F9}" type="pres">
      <dgm:prSet presAssocID="{17F1DE2B-A489-7D4B-B740-C293C7C89F62}" presName="rootText" presStyleLbl="node3" presStyleIdx="18" presStyleCnt="25" custLinFactNeighborX="35699" custLinFactNeighborY="-2347">
        <dgm:presLayoutVars>
          <dgm:chPref val="3"/>
        </dgm:presLayoutVars>
      </dgm:prSet>
      <dgm:spPr/>
    </dgm:pt>
    <dgm:pt modelId="{01D7D542-A0FB-6946-90A9-C68014CEEF37}" type="pres">
      <dgm:prSet presAssocID="{17F1DE2B-A489-7D4B-B740-C293C7C89F62}" presName="rootConnector" presStyleLbl="node3" presStyleIdx="18" presStyleCnt="25"/>
      <dgm:spPr/>
    </dgm:pt>
    <dgm:pt modelId="{FEFEA181-D3AF-5A43-8491-4A1FCA5BE548}" type="pres">
      <dgm:prSet presAssocID="{17F1DE2B-A489-7D4B-B740-C293C7C89F62}" presName="hierChild4" presStyleCnt="0"/>
      <dgm:spPr/>
    </dgm:pt>
    <dgm:pt modelId="{B42DC648-3DF8-374D-A38E-8FF0EB77DB91}" type="pres">
      <dgm:prSet presAssocID="{17F1DE2B-A489-7D4B-B740-C293C7C89F62}" presName="hierChild5" presStyleCnt="0"/>
      <dgm:spPr/>
    </dgm:pt>
    <dgm:pt modelId="{479D0E53-6139-5A4C-8F19-4BA64C0FE839}" type="pres">
      <dgm:prSet presAssocID="{A1ABD0F2-9D6D-4846-958C-BAD7829AA78B}" presName="Name37" presStyleLbl="parChTrans1D3" presStyleIdx="19" presStyleCnt="25"/>
      <dgm:spPr/>
    </dgm:pt>
    <dgm:pt modelId="{55F0406A-D626-AE45-9A2A-852E205E570C}" type="pres">
      <dgm:prSet presAssocID="{F14650D9-1764-4247-8871-5602EC56C843}" presName="hierRoot2" presStyleCnt="0">
        <dgm:presLayoutVars>
          <dgm:hierBranch val="init"/>
        </dgm:presLayoutVars>
      </dgm:prSet>
      <dgm:spPr/>
    </dgm:pt>
    <dgm:pt modelId="{DBE36090-B364-F848-92A0-38DD0F4560EC}" type="pres">
      <dgm:prSet presAssocID="{F14650D9-1764-4247-8871-5602EC56C843}" presName="rootComposite" presStyleCnt="0"/>
      <dgm:spPr/>
    </dgm:pt>
    <dgm:pt modelId="{A0B381AB-1ED7-A748-916C-B3894997E13A}" type="pres">
      <dgm:prSet presAssocID="{F14650D9-1764-4247-8871-5602EC56C843}" presName="rootText" presStyleLbl="node3" presStyleIdx="19" presStyleCnt="25" custLinFactNeighborX="35699" custLinFactNeighborY="-2347">
        <dgm:presLayoutVars>
          <dgm:chPref val="3"/>
        </dgm:presLayoutVars>
      </dgm:prSet>
      <dgm:spPr/>
    </dgm:pt>
    <dgm:pt modelId="{BDBB3049-6D93-3F4F-9AE5-57DB00915C29}" type="pres">
      <dgm:prSet presAssocID="{F14650D9-1764-4247-8871-5602EC56C843}" presName="rootConnector" presStyleLbl="node3" presStyleIdx="19" presStyleCnt="25"/>
      <dgm:spPr/>
    </dgm:pt>
    <dgm:pt modelId="{FA1E7D9B-180D-0942-AE51-D2959895E51B}" type="pres">
      <dgm:prSet presAssocID="{F14650D9-1764-4247-8871-5602EC56C843}" presName="hierChild4" presStyleCnt="0"/>
      <dgm:spPr/>
    </dgm:pt>
    <dgm:pt modelId="{870636E0-3379-264E-A20D-56A051414768}" type="pres">
      <dgm:prSet presAssocID="{F14650D9-1764-4247-8871-5602EC56C843}" presName="hierChild5" presStyleCnt="0"/>
      <dgm:spPr/>
    </dgm:pt>
    <dgm:pt modelId="{5A2A909B-2031-CC4D-91C7-07CD4668D9CC}" type="pres">
      <dgm:prSet presAssocID="{AA0BDB7E-25E7-2F49-ABAA-7ACD87E88F44}" presName="Name37" presStyleLbl="parChTrans1D3" presStyleIdx="20" presStyleCnt="25"/>
      <dgm:spPr/>
    </dgm:pt>
    <dgm:pt modelId="{E71CB6F7-6A72-C94A-BD13-589C71FCD617}" type="pres">
      <dgm:prSet presAssocID="{E3FDF2A8-9C9C-1E4C-8E6B-F10F34AAA5C2}" presName="hierRoot2" presStyleCnt="0">
        <dgm:presLayoutVars>
          <dgm:hierBranch val="init"/>
        </dgm:presLayoutVars>
      </dgm:prSet>
      <dgm:spPr/>
    </dgm:pt>
    <dgm:pt modelId="{F968F682-26D8-FB4E-B8E6-0E304A1BBDA7}" type="pres">
      <dgm:prSet presAssocID="{E3FDF2A8-9C9C-1E4C-8E6B-F10F34AAA5C2}" presName="rootComposite" presStyleCnt="0"/>
      <dgm:spPr/>
    </dgm:pt>
    <dgm:pt modelId="{0A8CF7FA-8A5C-2E44-8819-6CB2C79AF94A}" type="pres">
      <dgm:prSet presAssocID="{E3FDF2A8-9C9C-1E4C-8E6B-F10F34AAA5C2}" presName="rootText" presStyleLbl="node3" presStyleIdx="20" presStyleCnt="25" custLinFactNeighborX="35699" custLinFactNeighborY="-2347">
        <dgm:presLayoutVars>
          <dgm:chPref val="3"/>
        </dgm:presLayoutVars>
      </dgm:prSet>
      <dgm:spPr/>
    </dgm:pt>
    <dgm:pt modelId="{03FB5C2B-6C2B-6744-B475-DDD5ED560B7F}" type="pres">
      <dgm:prSet presAssocID="{E3FDF2A8-9C9C-1E4C-8E6B-F10F34AAA5C2}" presName="rootConnector" presStyleLbl="node3" presStyleIdx="20" presStyleCnt="25"/>
      <dgm:spPr/>
    </dgm:pt>
    <dgm:pt modelId="{A04DF9D5-6D24-BC4A-A50E-DD6763EF735E}" type="pres">
      <dgm:prSet presAssocID="{E3FDF2A8-9C9C-1E4C-8E6B-F10F34AAA5C2}" presName="hierChild4" presStyleCnt="0"/>
      <dgm:spPr/>
    </dgm:pt>
    <dgm:pt modelId="{5A090F0E-15B4-F347-9F6E-446A714D258E}" type="pres">
      <dgm:prSet presAssocID="{E3FDF2A8-9C9C-1E4C-8E6B-F10F34AAA5C2}" presName="hierChild5" presStyleCnt="0"/>
      <dgm:spPr/>
    </dgm:pt>
    <dgm:pt modelId="{D3549249-4A28-5F4F-A3FD-7FC85150C5C5}" type="pres">
      <dgm:prSet presAssocID="{AFB653C0-E534-D548-AB02-BD8F7526E45B}" presName="Name37" presStyleLbl="parChTrans1D3" presStyleIdx="21" presStyleCnt="25"/>
      <dgm:spPr/>
    </dgm:pt>
    <dgm:pt modelId="{9E3BF88D-AD83-5B41-840F-60DCA2DCAC99}" type="pres">
      <dgm:prSet presAssocID="{D3E59E18-6393-4649-BEFA-EA6C0903E117}" presName="hierRoot2" presStyleCnt="0">
        <dgm:presLayoutVars>
          <dgm:hierBranch val="init"/>
        </dgm:presLayoutVars>
      </dgm:prSet>
      <dgm:spPr/>
    </dgm:pt>
    <dgm:pt modelId="{5D0BC958-F603-8841-81E9-8BBF69F95607}" type="pres">
      <dgm:prSet presAssocID="{D3E59E18-6393-4649-BEFA-EA6C0903E117}" presName="rootComposite" presStyleCnt="0"/>
      <dgm:spPr/>
    </dgm:pt>
    <dgm:pt modelId="{E84685FA-9C56-1C4F-A1EE-0FB426F414A8}" type="pres">
      <dgm:prSet presAssocID="{D3E59E18-6393-4649-BEFA-EA6C0903E117}" presName="rootText" presStyleLbl="node3" presStyleIdx="21" presStyleCnt="25" custLinFactNeighborX="35699" custLinFactNeighborY="-2347">
        <dgm:presLayoutVars>
          <dgm:chPref val="3"/>
        </dgm:presLayoutVars>
      </dgm:prSet>
      <dgm:spPr/>
    </dgm:pt>
    <dgm:pt modelId="{98A849C3-93C7-2148-93A6-AF7DB6192DFE}" type="pres">
      <dgm:prSet presAssocID="{D3E59E18-6393-4649-BEFA-EA6C0903E117}" presName="rootConnector" presStyleLbl="node3" presStyleIdx="21" presStyleCnt="25"/>
      <dgm:spPr/>
    </dgm:pt>
    <dgm:pt modelId="{10F66695-B981-8641-A389-D2E802BBA104}" type="pres">
      <dgm:prSet presAssocID="{D3E59E18-6393-4649-BEFA-EA6C0903E117}" presName="hierChild4" presStyleCnt="0"/>
      <dgm:spPr/>
    </dgm:pt>
    <dgm:pt modelId="{2859F38B-F3A9-5B4E-BF6A-C6309E0BE503}" type="pres">
      <dgm:prSet presAssocID="{D3E59E18-6393-4649-BEFA-EA6C0903E117}" presName="hierChild5" presStyleCnt="0"/>
      <dgm:spPr/>
    </dgm:pt>
    <dgm:pt modelId="{EB94BD9C-A5BF-414F-A7DE-82748CDE15E7}" type="pres">
      <dgm:prSet presAssocID="{4FF5F99B-6682-1144-AFA8-5B445DAC9D42}" presName="hierChild5" presStyleCnt="0"/>
      <dgm:spPr/>
    </dgm:pt>
    <dgm:pt modelId="{692DE59F-5C0E-134D-842A-818BA24247A2}" type="pres">
      <dgm:prSet presAssocID="{F48D64A6-F255-FF40-A6C1-443F7676CF67}" presName="Name37" presStyleLbl="parChTrans1D2" presStyleIdx="6" presStyleCnt="8"/>
      <dgm:spPr/>
    </dgm:pt>
    <dgm:pt modelId="{17FD6FBB-5F6C-FC44-8E8D-ABDAF723804C}" type="pres">
      <dgm:prSet presAssocID="{BC9A6942-3B22-4B49-8711-81EC1BD1E321}" presName="hierRoot2" presStyleCnt="0">
        <dgm:presLayoutVars>
          <dgm:hierBranch val="init"/>
        </dgm:presLayoutVars>
      </dgm:prSet>
      <dgm:spPr/>
    </dgm:pt>
    <dgm:pt modelId="{BACD8159-C238-0247-8C31-E3BB51BD6E56}" type="pres">
      <dgm:prSet presAssocID="{BC9A6942-3B22-4B49-8711-81EC1BD1E321}" presName="rootComposite" presStyleCnt="0"/>
      <dgm:spPr/>
    </dgm:pt>
    <dgm:pt modelId="{AFFD7948-136E-6441-B434-4262D5F8DFC3}" type="pres">
      <dgm:prSet presAssocID="{BC9A6942-3B22-4B49-8711-81EC1BD1E321}" presName="rootText" presStyleLbl="node2" presStyleIdx="6" presStyleCnt="8" custScaleX="132812" custScaleY="128122" custLinFactNeighborX="50464" custLinFactNeighborY="-2347">
        <dgm:presLayoutVars>
          <dgm:chPref val="3"/>
        </dgm:presLayoutVars>
      </dgm:prSet>
      <dgm:spPr/>
    </dgm:pt>
    <dgm:pt modelId="{56C96F4E-6B8C-F542-B99F-6A5FD8B35CE5}" type="pres">
      <dgm:prSet presAssocID="{BC9A6942-3B22-4B49-8711-81EC1BD1E321}" presName="rootConnector" presStyleLbl="node2" presStyleIdx="6" presStyleCnt="8"/>
      <dgm:spPr/>
    </dgm:pt>
    <dgm:pt modelId="{A212B96E-9E82-DB4D-A583-3ACA7803C1A3}" type="pres">
      <dgm:prSet presAssocID="{BC9A6942-3B22-4B49-8711-81EC1BD1E321}" presName="hierChild4" presStyleCnt="0"/>
      <dgm:spPr/>
    </dgm:pt>
    <dgm:pt modelId="{7A5F1909-932A-624E-AB27-C0CDD3AEB3E0}" type="pres">
      <dgm:prSet presAssocID="{0808C94B-81C2-C24D-82DD-B7331BC6AF1B}" presName="Name37" presStyleLbl="parChTrans1D3" presStyleIdx="22" presStyleCnt="25"/>
      <dgm:spPr/>
    </dgm:pt>
    <dgm:pt modelId="{0420E5B5-901E-4F44-BFC8-8036082FDB25}" type="pres">
      <dgm:prSet presAssocID="{998FC921-58C8-1A4D-B67C-CBF9B041B93C}" presName="hierRoot2" presStyleCnt="0">
        <dgm:presLayoutVars>
          <dgm:hierBranch val="init"/>
        </dgm:presLayoutVars>
      </dgm:prSet>
      <dgm:spPr/>
    </dgm:pt>
    <dgm:pt modelId="{D886A301-C8E6-1046-8D51-F9A63C0CEA69}" type="pres">
      <dgm:prSet presAssocID="{998FC921-58C8-1A4D-B67C-CBF9B041B93C}" presName="rootComposite" presStyleCnt="0"/>
      <dgm:spPr/>
    </dgm:pt>
    <dgm:pt modelId="{829534A8-87AF-8C41-9138-0BCEE65B6CB1}" type="pres">
      <dgm:prSet presAssocID="{998FC921-58C8-1A4D-B67C-CBF9B041B93C}" presName="rootText" presStyleLbl="node3" presStyleIdx="22" presStyleCnt="25" custLinFactNeighborX="41075" custLinFactNeighborY="-7041">
        <dgm:presLayoutVars>
          <dgm:chPref val="3"/>
        </dgm:presLayoutVars>
      </dgm:prSet>
      <dgm:spPr/>
    </dgm:pt>
    <dgm:pt modelId="{02ADEBB8-BADF-F241-9F36-CBC8966D83D4}" type="pres">
      <dgm:prSet presAssocID="{998FC921-58C8-1A4D-B67C-CBF9B041B93C}" presName="rootConnector" presStyleLbl="node3" presStyleIdx="22" presStyleCnt="25"/>
      <dgm:spPr/>
    </dgm:pt>
    <dgm:pt modelId="{8599A53E-FB7E-8248-AA42-2A0DEA690F8E}" type="pres">
      <dgm:prSet presAssocID="{998FC921-58C8-1A4D-B67C-CBF9B041B93C}" presName="hierChild4" presStyleCnt="0"/>
      <dgm:spPr/>
    </dgm:pt>
    <dgm:pt modelId="{89E2AE85-ADDD-084C-AB9F-4EA65865C1EA}" type="pres">
      <dgm:prSet presAssocID="{998FC921-58C8-1A4D-B67C-CBF9B041B93C}" presName="hierChild5" presStyleCnt="0"/>
      <dgm:spPr/>
    </dgm:pt>
    <dgm:pt modelId="{A0BA88F0-054B-1045-B765-849DEF0F6542}" type="pres">
      <dgm:prSet presAssocID="{7A8F3236-5BAB-2644-A78E-A0A10783272E}" presName="Name37" presStyleLbl="parChTrans1D3" presStyleIdx="23" presStyleCnt="25"/>
      <dgm:spPr/>
    </dgm:pt>
    <dgm:pt modelId="{43BB922F-4AA6-F143-B5E9-E538ABA4ECF1}" type="pres">
      <dgm:prSet presAssocID="{EC111632-96F7-E74E-9C78-929F5C822F08}" presName="hierRoot2" presStyleCnt="0">
        <dgm:presLayoutVars>
          <dgm:hierBranch val="init"/>
        </dgm:presLayoutVars>
      </dgm:prSet>
      <dgm:spPr/>
    </dgm:pt>
    <dgm:pt modelId="{E298DB64-0CE0-DC40-9B8D-48EE0CE4677D}" type="pres">
      <dgm:prSet presAssocID="{EC111632-96F7-E74E-9C78-929F5C822F08}" presName="rootComposite" presStyleCnt="0"/>
      <dgm:spPr/>
    </dgm:pt>
    <dgm:pt modelId="{B27EB8F9-AC82-2347-A53E-F9C06D519141}" type="pres">
      <dgm:prSet presAssocID="{EC111632-96F7-E74E-9C78-929F5C822F08}" presName="rootText" presStyleLbl="node3" presStyleIdx="23" presStyleCnt="25" custScaleX="139144" custLinFactNeighborX="49290" custLinFactNeighborY="39902">
        <dgm:presLayoutVars>
          <dgm:chPref val="3"/>
        </dgm:presLayoutVars>
      </dgm:prSet>
      <dgm:spPr/>
    </dgm:pt>
    <dgm:pt modelId="{26019548-8D61-9E4C-8B4E-CBF0C6C6C854}" type="pres">
      <dgm:prSet presAssocID="{EC111632-96F7-E74E-9C78-929F5C822F08}" presName="rootConnector" presStyleLbl="node3" presStyleIdx="23" presStyleCnt="25"/>
      <dgm:spPr/>
    </dgm:pt>
    <dgm:pt modelId="{853645F4-D87F-A04A-BD4C-A3C5A9D2A72B}" type="pres">
      <dgm:prSet presAssocID="{EC111632-96F7-E74E-9C78-929F5C822F08}" presName="hierChild4" presStyleCnt="0"/>
      <dgm:spPr/>
    </dgm:pt>
    <dgm:pt modelId="{E17F2160-7732-E045-B3AE-8DB3FA032580}" type="pres">
      <dgm:prSet presAssocID="{EC111632-96F7-E74E-9C78-929F5C822F08}" presName="hierChild5" presStyleCnt="0"/>
      <dgm:spPr/>
    </dgm:pt>
    <dgm:pt modelId="{EC8CE3F3-3561-C04C-8E6D-B2248397E17F}" type="pres">
      <dgm:prSet presAssocID="{BC9A6942-3B22-4B49-8711-81EC1BD1E321}" presName="hierChild5" presStyleCnt="0"/>
      <dgm:spPr/>
    </dgm:pt>
    <dgm:pt modelId="{5B121EE0-D438-B746-AFAC-60AC58D976C7}" type="pres">
      <dgm:prSet presAssocID="{F47FA4AD-D459-3E43-8C28-D565BCC7FCC8}" presName="Name37" presStyleLbl="parChTrans1D2" presStyleIdx="7" presStyleCnt="8"/>
      <dgm:spPr/>
    </dgm:pt>
    <dgm:pt modelId="{0CA20B7B-7E78-F34D-87AA-0BD2E972BF6E}" type="pres">
      <dgm:prSet presAssocID="{1166570F-8BA8-4E43-AD20-7558BE3DA6E8}" presName="hierRoot2" presStyleCnt="0">
        <dgm:presLayoutVars>
          <dgm:hierBranch val="init"/>
        </dgm:presLayoutVars>
      </dgm:prSet>
      <dgm:spPr/>
    </dgm:pt>
    <dgm:pt modelId="{29FE5B83-CA7E-D048-9FB4-2363276F2B27}" type="pres">
      <dgm:prSet presAssocID="{1166570F-8BA8-4E43-AD20-7558BE3DA6E8}" presName="rootComposite" presStyleCnt="0"/>
      <dgm:spPr/>
    </dgm:pt>
    <dgm:pt modelId="{98F69300-59EE-044F-9F96-24733BCBBA44}" type="pres">
      <dgm:prSet presAssocID="{1166570F-8BA8-4E43-AD20-7558BE3DA6E8}" presName="rootText" presStyleLbl="node2" presStyleIdx="7" presStyleCnt="8" custLinFactNeighborX="54203" custLinFactNeighborY="-1619">
        <dgm:presLayoutVars>
          <dgm:chPref val="3"/>
        </dgm:presLayoutVars>
      </dgm:prSet>
      <dgm:spPr/>
    </dgm:pt>
    <dgm:pt modelId="{A4D1CADF-A904-144E-BF4A-B8C3E04CAF57}" type="pres">
      <dgm:prSet presAssocID="{1166570F-8BA8-4E43-AD20-7558BE3DA6E8}" presName="rootConnector" presStyleLbl="node2" presStyleIdx="7" presStyleCnt="8"/>
      <dgm:spPr/>
    </dgm:pt>
    <dgm:pt modelId="{9452C2AF-1AC1-4649-AD2A-792711AE088B}" type="pres">
      <dgm:prSet presAssocID="{1166570F-8BA8-4E43-AD20-7558BE3DA6E8}" presName="hierChild4" presStyleCnt="0"/>
      <dgm:spPr/>
    </dgm:pt>
    <dgm:pt modelId="{DE5353E8-56F3-3546-8941-F9495F3DC9CC}" type="pres">
      <dgm:prSet presAssocID="{0A917F42-DBA9-1E47-A240-2F9C4AB43083}" presName="Name37" presStyleLbl="parChTrans1D3" presStyleIdx="24" presStyleCnt="25"/>
      <dgm:spPr/>
    </dgm:pt>
    <dgm:pt modelId="{3201AF59-807B-3046-9071-A9F87E3627C2}" type="pres">
      <dgm:prSet presAssocID="{632AC1C9-348D-A64B-B442-8D5FEE2581A9}" presName="hierRoot2" presStyleCnt="0">
        <dgm:presLayoutVars>
          <dgm:hierBranch val="init"/>
        </dgm:presLayoutVars>
      </dgm:prSet>
      <dgm:spPr/>
    </dgm:pt>
    <dgm:pt modelId="{66CB4EC8-18AE-EB47-A68C-A44E63665C58}" type="pres">
      <dgm:prSet presAssocID="{632AC1C9-348D-A64B-B442-8D5FEE2581A9}" presName="rootComposite" presStyleCnt="0"/>
      <dgm:spPr/>
    </dgm:pt>
    <dgm:pt modelId="{82E11A59-38BC-094E-97C3-7198D2E39703}" type="pres">
      <dgm:prSet presAssocID="{632AC1C9-348D-A64B-B442-8D5FEE2581A9}" presName="rootText" presStyleLbl="node3" presStyleIdx="24" presStyleCnt="25" custLinFactNeighborX="44462" custLinFactNeighborY="19603">
        <dgm:presLayoutVars>
          <dgm:chPref val="3"/>
        </dgm:presLayoutVars>
      </dgm:prSet>
      <dgm:spPr/>
    </dgm:pt>
    <dgm:pt modelId="{E6529908-1425-3943-A012-9DBD973DDCFF}" type="pres">
      <dgm:prSet presAssocID="{632AC1C9-348D-A64B-B442-8D5FEE2581A9}" presName="rootConnector" presStyleLbl="node3" presStyleIdx="24" presStyleCnt="25"/>
      <dgm:spPr/>
    </dgm:pt>
    <dgm:pt modelId="{829D14C6-3716-594C-83AA-1ABD94800B78}" type="pres">
      <dgm:prSet presAssocID="{632AC1C9-348D-A64B-B442-8D5FEE2581A9}" presName="hierChild4" presStyleCnt="0"/>
      <dgm:spPr/>
    </dgm:pt>
    <dgm:pt modelId="{FE74B744-2421-2B47-9B38-A9B109D5C5AF}" type="pres">
      <dgm:prSet presAssocID="{632AC1C9-348D-A64B-B442-8D5FEE2581A9}" presName="hierChild5" presStyleCnt="0"/>
      <dgm:spPr/>
    </dgm:pt>
    <dgm:pt modelId="{C89B0621-6765-1544-A09C-55DDC9B65184}" type="pres">
      <dgm:prSet presAssocID="{1166570F-8BA8-4E43-AD20-7558BE3DA6E8}" presName="hierChild5" presStyleCnt="0"/>
      <dgm:spPr/>
    </dgm:pt>
    <dgm:pt modelId="{FFC0C907-F16F-464D-B795-1E4A74991B66}" type="pres">
      <dgm:prSet presAssocID="{90FC0E8D-F03D-174C-8DD6-7E256855CFCB}" presName="hierChild3" presStyleCnt="0"/>
      <dgm:spPr/>
    </dgm:pt>
  </dgm:ptLst>
  <dgm:cxnLst>
    <dgm:cxn modelId="{8BC1F703-E321-624D-AE84-311031704D31}" type="presOf" srcId="{2DE38295-F8CE-5E40-A58F-7655684A8547}" destId="{B2359F48-B83D-D14C-9C68-A31B0CD95BB9}" srcOrd="0" destOrd="0" presId="urn:microsoft.com/office/officeart/2005/8/layout/orgChart1"/>
    <dgm:cxn modelId="{5BF30D04-3BAB-0F4B-90E3-518B395D13D5}" srcId="{4DB9E265-9562-2B4D-8F4C-1E959A187E0B}" destId="{78246567-9E78-F548-A89C-4C1D6A65823D}" srcOrd="2" destOrd="0" parTransId="{35CFBB28-931F-5E48-8335-0993450C88BC}" sibTransId="{8CA81CDA-BC98-AD48-8A64-A862991718A5}"/>
    <dgm:cxn modelId="{E9D91F05-BA80-784E-A229-4DE2FB31C674}" type="presOf" srcId="{EE37C2C7-B2E0-884E-BE39-8F5E226E5783}" destId="{6691B4AA-A1EC-484F-81DD-57BFC9C54FE2}" srcOrd="0" destOrd="0" presId="urn:microsoft.com/office/officeart/2005/8/layout/orgChart1"/>
    <dgm:cxn modelId="{0E8A4105-4FDE-9549-9F48-3B81E234AF11}" type="presOf" srcId="{E3FDF2A8-9C9C-1E4C-8E6B-F10F34AAA5C2}" destId="{03FB5C2B-6C2B-6744-B475-DDD5ED560B7F}" srcOrd="1" destOrd="0" presId="urn:microsoft.com/office/officeart/2005/8/layout/orgChart1"/>
    <dgm:cxn modelId="{4AD02307-1BAE-704C-9474-8A52C9F3CCDA}" type="presOf" srcId="{D3E59E18-6393-4649-BEFA-EA6C0903E117}" destId="{E84685FA-9C56-1C4F-A1EE-0FB426F414A8}" srcOrd="0" destOrd="0" presId="urn:microsoft.com/office/officeart/2005/8/layout/orgChart1"/>
    <dgm:cxn modelId="{F63F6D07-382B-F94D-8D61-5C7142FD96C5}" type="presOf" srcId="{8032E13A-DF63-1C4B-AEE7-B17A8E5A1907}" destId="{BE8FFCE5-78F4-C448-A484-AE73DAF86C3A}" srcOrd="1" destOrd="0" presId="urn:microsoft.com/office/officeart/2005/8/layout/orgChart1"/>
    <dgm:cxn modelId="{261F1808-D0BA-1946-A2B6-706E7167ACDC}" type="presOf" srcId="{9DEF48CB-A905-4D45-88F9-2D9311D2E787}" destId="{78B72588-A244-6144-9311-A039A69D7036}" srcOrd="0" destOrd="0" presId="urn:microsoft.com/office/officeart/2005/8/layout/orgChart1"/>
    <dgm:cxn modelId="{C9636008-7ABD-5643-88A1-D19992DA8D3B}" type="presOf" srcId="{B421C91B-7E7C-EB47-B9BF-B09D3E7CC48D}" destId="{C9784FF2-CCAD-054E-9675-3562BD389958}" srcOrd="1" destOrd="0" presId="urn:microsoft.com/office/officeart/2005/8/layout/orgChart1"/>
    <dgm:cxn modelId="{4C7BA809-D1DD-524C-9C9E-BFAE9227E776}" srcId="{98BA502D-96C7-C244-8FE8-072EF6F1D483}" destId="{43FD2871-B419-7C4D-944B-935BE6650E1B}" srcOrd="1" destOrd="0" parTransId="{1F3DFC57-D791-A948-88F7-CFAD1ADEBCD4}" sibTransId="{A5734BA0-44BC-374A-8361-557B75533399}"/>
    <dgm:cxn modelId="{032C5C0E-F3F4-184E-921F-75701B952DEE}" srcId="{1166570F-8BA8-4E43-AD20-7558BE3DA6E8}" destId="{632AC1C9-348D-A64B-B442-8D5FEE2581A9}" srcOrd="0" destOrd="0" parTransId="{0A917F42-DBA9-1E47-A240-2F9C4AB43083}" sibTransId="{9771BE2A-93B9-B447-A112-7E6B42A9523F}"/>
    <dgm:cxn modelId="{07D94D12-40C1-3C43-9872-6255D3516084}" type="presOf" srcId="{3969666E-FD73-B24D-A333-2040D0A3B4FA}" destId="{A8AA9D92-DC77-A547-98D5-B9C1EC95C754}" srcOrd="1" destOrd="0" presId="urn:microsoft.com/office/officeart/2005/8/layout/orgChart1"/>
    <dgm:cxn modelId="{37C58B12-24F8-7141-AC2F-C3478BF7430F}" type="presOf" srcId="{E676E9D1-404C-AE44-8E15-9F346D0E345A}" destId="{68B0EB60-E416-644A-9146-7602028CD6E2}" srcOrd="0" destOrd="0" presId="urn:microsoft.com/office/officeart/2005/8/layout/orgChart1"/>
    <dgm:cxn modelId="{2BA2BC12-DE20-0B47-BE7E-A328F61C7D09}" type="presOf" srcId="{49E2A576-DB42-D042-83C0-81E0749D32BE}" destId="{7720F3EA-22EF-9243-9A0B-A3ED97C5A7C6}" srcOrd="1" destOrd="0" presId="urn:microsoft.com/office/officeart/2005/8/layout/orgChart1"/>
    <dgm:cxn modelId="{A3023A14-2BEA-7C45-9EF5-8A7739BCACA0}" type="presOf" srcId="{803D63A8-31F8-F84D-AD7E-2D42E3D8BD3B}" destId="{8C35CC48-4376-934F-A37D-73FE967DDDDE}" srcOrd="1" destOrd="0" presId="urn:microsoft.com/office/officeart/2005/8/layout/orgChart1"/>
    <dgm:cxn modelId="{F1B72C15-4800-8442-8767-C1C8844FD74B}" type="presOf" srcId="{EC3DF64F-49D2-C24E-ACB4-8168347B8818}" destId="{784B5D72-0100-4949-941C-BBBA1D3C2A93}" srcOrd="1" destOrd="0" presId="urn:microsoft.com/office/officeart/2005/8/layout/orgChart1"/>
    <dgm:cxn modelId="{FE86C115-BB22-2D49-B57B-DA7E00BA3F64}" type="presOf" srcId="{4DB9E265-9562-2B4D-8F4C-1E959A187E0B}" destId="{E467CA25-F2BA-394A-BDE2-CE5222638841}" srcOrd="0" destOrd="0" presId="urn:microsoft.com/office/officeart/2005/8/layout/orgChart1"/>
    <dgm:cxn modelId="{DDA93516-390D-374D-8931-026D8A3FF100}" type="presOf" srcId="{BC9A6942-3B22-4B49-8711-81EC1BD1E321}" destId="{AFFD7948-136E-6441-B434-4262D5F8DFC3}" srcOrd="0" destOrd="0" presId="urn:microsoft.com/office/officeart/2005/8/layout/orgChart1"/>
    <dgm:cxn modelId="{0DA24016-2169-CE4A-87FB-117B39991CC6}" srcId="{2DE38295-F8CE-5E40-A58F-7655684A8547}" destId="{6D15B67E-93A1-6D4F-8553-62420B32DE03}" srcOrd="2" destOrd="0" parTransId="{F95BD2E2-0D7A-1D4A-8C41-A7D1C785FABC}" sibTransId="{9602B79A-FE40-3D46-A48D-3D825AF7BABA}"/>
    <dgm:cxn modelId="{89FD7916-5F4A-B645-B94A-F70493481F7F}" type="presOf" srcId="{6AB5C901-2EDB-E74F-94C9-09A8EFED7A17}" destId="{B2D8BC16-F886-094D-9FE4-74F3F735171B}" srcOrd="1" destOrd="0" presId="urn:microsoft.com/office/officeart/2005/8/layout/orgChart1"/>
    <dgm:cxn modelId="{4526FD16-35BB-2042-B2F5-44C7274FA0DB}" type="presOf" srcId="{1B704226-0213-7F42-B952-4A90C7119506}" destId="{8F9625DE-B393-DF44-BE98-8C9B99DCACE8}" srcOrd="0" destOrd="0" presId="urn:microsoft.com/office/officeart/2005/8/layout/orgChart1"/>
    <dgm:cxn modelId="{93C71518-A03B-6D44-A479-9922A09F0B60}" type="presOf" srcId="{98BA502D-96C7-C244-8FE8-072EF6F1D483}" destId="{06FF9332-E2F7-A243-803C-3A6CC235F7F4}" srcOrd="0" destOrd="0" presId="urn:microsoft.com/office/officeart/2005/8/layout/orgChart1"/>
    <dgm:cxn modelId="{7899B018-7F0F-4D4C-B453-E6FB3F0B8BAA}" srcId="{5ECA18B6-CCDA-4342-92D8-E38AEF5E8E9E}" destId="{6AB5C901-2EDB-E74F-94C9-09A8EFED7A17}" srcOrd="3" destOrd="0" parTransId="{E387AEAE-A2A1-C544-9A55-3AE395086FE0}" sibTransId="{4B242E87-6333-ED48-AE40-D0DE3AECAB74}"/>
    <dgm:cxn modelId="{E1D3BB18-E4CE-A349-8424-B69AB97647AC}" type="presOf" srcId="{F48D64A6-F255-FF40-A6C1-443F7676CF67}" destId="{692DE59F-5C0E-134D-842A-818BA24247A2}" srcOrd="0" destOrd="0" presId="urn:microsoft.com/office/officeart/2005/8/layout/orgChart1"/>
    <dgm:cxn modelId="{9B7C991A-B71E-9D44-A54D-E29A1958778D}" type="presOf" srcId="{BC9A6942-3B22-4B49-8711-81EC1BD1E321}" destId="{56C96F4E-6B8C-F542-B99F-6A5FD8B35CE5}" srcOrd="1" destOrd="0" presId="urn:microsoft.com/office/officeart/2005/8/layout/orgChart1"/>
    <dgm:cxn modelId="{AD8B621B-581F-604A-94CF-AC45DA893ED3}" type="presOf" srcId="{E038F243-BC22-8A47-9D86-52F8651580EB}" destId="{F1E35A5F-2EEA-6843-B0D7-9F0FE1DB6D70}" srcOrd="0" destOrd="0" presId="urn:microsoft.com/office/officeart/2005/8/layout/orgChart1"/>
    <dgm:cxn modelId="{5E311C1C-8138-3C4D-9F02-819B3A7FC056}" type="presOf" srcId="{3F4ECCE8-695A-264A-8986-4FFBC781D0A6}" destId="{8C05049B-499D-6C42-B731-BC4A5BD0E619}" srcOrd="0" destOrd="0" presId="urn:microsoft.com/office/officeart/2005/8/layout/orgChart1"/>
    <dgm:cxn modelId="{A2692520-51FE-E74E-87E7-27ADD5118B48}" type="presOf" srcId="{E0BAED76-C623-5D46-9A27-452B7F283D2F}" destId="{46D3CC96-A355-AA43-9E35-3E5111B16C74}" srcOrd="0" destOrd="0" presId="urn:microsoft.com/office/officeart/2005/8/layout/orgChart1"/>
    <dgm:cxn modelId="{E3A7C221-1429-AE41-AF0B-ED2E5AC06D6F}" type="presOf" srcId="{2DE38295-F8CE-5E40-A58F-7655684A8547}" destId="{60F59A8D-293D-1849-A27E-56F5A7225B5F}" srcOrd="1" destOrd="0" presId="urn:microsoft.com/office/officeart/2005/8/layout/orgChart1"/>
    <dgm:cxn modelId="{9DB8AD22-CC60-E54B-BF08-DFFFAC52DA76}" type="presOf" srcId="{517FDD02-2465-BA4B-9468-8B9277F529E0}" destId="{DD1C0AEF-BCA9-6944-80BF-AAB73833253F}" srcOrd="0" destOrd="0" presId="urn:microsoft.com/office/officeart/2005/8/layout/orgChart1"/>
    <dgm:cxn modelId="{25B02F24-44C4-8E49-AB23-D4A01672044E}" type="presOf" srcId="{AFB653C0-E534-D548-AB02-BD8F7526E45B}" destId="{D3549249-4A28-5F4F-A3FD-7FC85150C5C5}" srcOrd="0" destOrd="0" presId="urn:microsoft.com/office/officeart/2005/8/layout/orgChart1"/>
    <dgm:cxn modelId="{27254424-3C08-634C-A5DB-57359ADB9576}" type="presOf" srcId="{1A4FE1FD-D97C-614A-85B1-6970B709B412}" destId="{8552F180-30E8-F041-8BC4-BAFB3580CCAD}" srcOrd="0" destOrd="0" presId="urn:microsoft.com/office/officeart/2005/8/layout/orgChart1"/>
    <dgm:cxn modelId="{98793C26-C243-B443-9E8E-1164AEA8236B}" type="presOf" srcId="{74718BB6-940E-8442-B6AD-0750B55EF7BD}" destId="{5B4A45C0-1674-F84B-AED9-CC49941762F7}" srcOrd="0" destOrd="0" presId="urn:microsoft.com/office/officeart/2005/8/layout/orgChart1"/>
    <dgm:cxn modelId="{1E713E2E-B48A-2E4D-A054-C5C3E5323A5F}" type="presOf" srcId="{AA0BDB7E-25E7-2F49-ABAA-7ACD87E88F44}" destId="{5A2A909B-2031-CC4D-91C7-07CD4668D9CC}" srcOrd="0" destOrd="0" presId="urn:microsoft.com/office/officeart/2005/8/layout/orgChart1"/>
    <dgm:cxn modelId="{65AE072F-24A0-DB4B-BF25-6705F84AFE75}" type="presOf" srcId="{4FF5F99B-6682-1144-AFA8-5B445DAC9D42}" destId="{0DB9FFE4-83AE-E141-AE22-2E1369619539}" srcOrd="0" destOrd="0" presId="urn:microsoft.com/office/officeart/2005/8/layout/orgChart1"/>
    <dgm:cxn modelId="{C3D54535-61D6-1D48-A606-D8BE6D0B9C4C}" srcId="{4FF5F99B-6682-1144-AFA8-5B445DAC9D42}" destId="{EC3DF64F-49D2-C24E-ACB4-8168347B8818}" srcOrd="0" destOrd="0" parTransId="{74718BB6-940E-8442-B6AD-0750B55EF7BD}" sibTransId="{6BF6CF7C-665D-0343-93E3-70110FB4AC3C}"/>
    <dgm:cxn modelId="{58167735-25A1-194C-97C5-3A50FC558265}" type="presOf" srcId="{0A917F42-DBA9-1E47-A240-2F9C4AB43083}" destId="{DE5353E8-56F3-3546-8941-F9495F3DC9CC}" srcOrd="0" destOrd="0" presId="urn:microsoft.com/office/officeart/2005/8/layout/orgChart1"/>
    <dgm:cxn modelId="{20391E37-3FE5-4249-A05E-997B983D1F56}" type="presOf" srcId="{EBC43BB6-503F-9042-9DE1-581D50251025}" destId="{1A68EE4E-77D9-764C-9A12-A4F9CA3C8D15}" srcOrd="0" destOrd="0" presId="urn:microsoft.com/office/officeart/2005/8/layout/orgChart1"/>
    <dgm:cxn modelId="{B571C538-EBE4-DA4B-8E9A-32CA97961D3B}" srcId="{4FF5F99B-6682-1144-AFA8-5B445DAC9D42}" destId="{D3E59E18-6393-4649-BEFA-EA6C0903E117}" srcOrd="4" destOrd="0" parTransId="{AFB653C0-E534-D548-AB02-BD8F7526E45B}" sibTransId="{D20CAA4E-AFB1-C54A-8AF0-484760E7172E}"/>
    <dgm:cxn modelId="{E9327339-7402-504A-82C7-45B05B8B2095}" type="presOf" srcId="{4FF5F99B-6682-1144-AFA8-5B445DAC9D42}" destId="{F5A4A84A-701C-8A46-9E11-5F09ABC605AB}" srcOrd="1" destOrd="0" presId="urn:microsoft.com/office/officeart/2005/8/layout/orgChart1"/>
    <dgm:cxn modelId="{C676373B-84DE-3042-A417-74B948795E20}" type="presOf" srcId="{5ECA18B6-CCDA-4342-92D8-E38AEF5E8E9E}" destId="{31E9F81E-9D3E-9F47-938E-625556CCA453}" srcOrd="0" destOrd="0" presId="urn:microsoft.com/office/officeart/2005/8/layout/orgChart1"/>
    <dgm:cxn modelId="{F58E9D3E-92DC-4D4C-B2F9-8DAD1BFBBD84}" srcId="{4FF5F99B-6682-1144-AFA8-5B445DAC9D42}" destId="{E3FDF2A8-9C9C-1E4C-8E6B-F10F34AAA5C2}" srcOrd="3" destOrd="0" parTransId="{AA0BDB7E-25E7-2F49-ABAA-7ACD87E88F44}" sibTransId="{601E0748-6DB0-6E4F-85C4-05AA9A24DC07}"/>
    <dgm:cxn modelId="{5152E742-916E-904E-B274-86E00B4FF9BA}" srcId="{98BA502D-96C7-C244-8FE8-072EF6F1D483}" destId="{7E5F16EE-553B-1744-90D5-649D4E5D281C}" srcOrd="0" destOrd="0" parTransId="{65175DA9-D93E-CE43-8C45-B35B8C64871E}" sibTransId="{3E897544-2BDC-DA44-98A2-C1C4D02DC7E7}"/>
    <dgm:cxn modelId="{19CC0147-D330-C44C-ACEF-0CA2858FED4D}" type="presOf" srcId="{1F3DFC57-D791-A948-88F7-CFAD1ADEBCD4}" destId="{3586BCF5-1AA6-2F4D-8F11-D29BBFB61E23}" srcOrd="0" destOrd="0" presId="urn:microsoft.com/office/officeart/2005/8/layout/orgChart1"/>
    <dgm:cxn modelId="{FABA204A-F01D-0541-BC62-6E9080DF81AC}" type="presOf" srcId="{84A925A7-18BE-F546-8939-DEAEA530C00C}" destId="{5821FF35-D7FF-9F43-9420-446B0A5BEC41}" srcOrd="0" destOrd="0" presId="urn:microsoft.com/office/officeart/2005/8/layout/orgChart1"/>
    <dgm:cxn modelId="{4CFC8F4E-97C4-C746-ACA5-FF50E0898D9D}" type="presOf" srcId="{EC3DF64F-49D2-C24E-ACB4-8168347B8818}" destId="{25997D45-B8FF-A04E-A476-A4809B6CBCAB}" srcOrd="0" destOrd="0" presId="urn:microsoft.com/office/officeart/2005/8/layout/orgChart1"/>
    <dgm:cxn modelId="{A0007D4F-3CBE-E947-BF3E-E92D881B7850}" type="presOf" srcId="{A530ABCA-ED7C-F540-9493-54A95AC44F45}" destId="{4EDB279E-0DAC-BC4C-A8DF-46C4F4E9BF37}" srcOrd="0" destOrd="0" presId="urn:microsoft.com/office/officeart/2005/8/layout/orgChart1"/>
    <dgm:cxn modelId="{A4970E50-699C-494E-971C-7EEEA9EC0DA6}" type="presOf" srcId="{A5D48B13-F8B8-0642-8ADA-78F00F5B28F6}" destId="{CBCAC8CD-90D9-9B44-9E14-C8CFA4149A86}" srcOrd="0" destOrd="0" presId="urn:microsoft.com/office/officeart/2005/8/layout/orgChart1"/>
    <dgm:cxn modelId="{822B1651-4A92-1E40-A2D8-028F37804B8C}" type="presOf" srcId="{84A925A7-18BE-F546-8939-DEAEA530C00C}" destId="{2D38EF5B-E0CB-8C46-A79C-8BBE250A76A4}" srcOrd="1" destOrd="0" presId="urn:microsoft.com/office/officeart/2005/8/layout/orgChart1"/>
    <dgm:cxn modelId="{C46B6D51-1FDA-9847-BF0A-9D1585F36D49}" type="presOf" srcId="{F47FA4AD-D459-3E43-8C28-D565BCC7FCC8}" destId="{5B121EE0-D438-B746-AFAC-60AC58D976C7}" srcOrd="0" destOrd="0" presId="urn:microsoft.com/office/officeart/2005/8/layout/orgChart1"/>
    <dgm:cxn modelId="{5A048351-57F5-0541-8111-3A964C4D631F}" type="presOf" srcId="{7A8F3236-5BAB-2644-A78E-A0A10783272E}" destId="{A0BA88F0-054B-1045-B765-849DEF0F6542}" srcOrd="0" destOrd="0" presId="urn:microsoft.com/office/officeart/2005/8/layout/orgChart1"/>
    <dgm:cxn modelId="{63A17752-E5E2-0A42-9F43-D24FA805BF8A}" srcId="{90FC0E8D-F03D-174C-8DD6-7E256855CFCB}" destId="{84A925A7-18BE-F546-8939-DEAEA530C00C}" srcOrd="0" destOrd="0" parTransId="{4C203157-D9D2-924F-9E5B-8AA64F73513A}" sibTransId="{689E4391-0FB6-AA40-BDAF-A6B597B4AD65}"/>
    <dgm:cxn modelId="{CEA57752-7A3A-E942-BA0C-A23464B8F177}" type="presOf" srcId="{A57322CA-485D-CD4B-9CBE-146486375663}" destId="{FBFEC30A-B334-4946-8097-B3D26F57292E}" srcOrd="0" destOrd="0" presId="urn:microsoft.com/office/officeart/2005/8/layout/orgChart1"/>
    <dgm:cxn modelId="{8D18C455-87A4-B44C-AA5B-2498AA9F103E}" type="presOf" srcId="{DFB919B4-03A9-9A4D-9149-D9F1AD31E99E}" destId="{6B19CB18-B79E-B649-92BC-F9AB5C6B5CBA}" srcOrd="0" destOrd="0" presId="urn:microsoft.com/office/officeart/2005/8/layout/orgChart1"/>
    <dgm:cxn modelId="{83E8A156-61E3-1343-BDF2-6FA27BA3D12B}" type="presOf" srcId="{A1ABD0F2-9D6D-4846-958C-BAD7829AA78B}" destId="{479D0E53-6139-5A4C-8F19-4BA64C0FE839}" srcOrd="0" destOrd="0" presId="urn:microsoft.com/office/officeart/2005/8/layout/orgChart1"/>
    <dgm:cxn modelId="{AB1B5557-DD54-574E-884D-EFF9AD2081A7}" type="presOf" srcId="{998FC921-58C8-1A4D-B67C-CBF9B041B93C}" destId="{02ADEBB8-BADF-F241-9F36-CBC8966D83D4}" srcOrd="1" destOrd="0" presId="urn:microsoft.com/office/officeart/2005/8/layout/orgChart1"/>
    <dgm:cxn modelId="{7C2C6E5B-FE1A-A348-BB8B-D456E3E27AEF}" type="presOf" srcId="{78246567-9E78-F548-A89C-4C1D6A65823D}" destId="{A31E6CAF-75B0-D84C-9237-4465B0F155E9}" srcOrd="1" destOrd="0" presId="urn:microsoft.com/office/officeart/2005/8/layout/orgChart1"/>
    <dgm:cxn modelId="{4D35805B-A103-8548-A1F1-6D5BB2455CB2}" type="presOf" srcId="{F95BD2E2-0D7A-1D4A-8C41-A7D1C785FABC}" destId="{370A0BDC-55DE-C447-9CE5-2096BB1E7EB3}" srcOrd="0" destOrd="0" presId="urn:microsoft.com/office/officeart/2005/8/layout/orgChart1"/>
    <dgm:cxn modelId="{DD8A2C5F-AF00-5D4E-AF10-2D4E819C4432}" type="presOf" srcId="{444B1039-71C3-7643-BF25-FE7DAD454FD2}" destId="{5705E83F-41C3-D64A-8BFA-0DE5B01DCF20}" srcOrd="0" destOrd="0" presId="urn:microsoft.com/office/officeart/2005/8/layout/orgChart1"/>
    <dgm:cxn modelId="{8479DE5F-74AD-2A47-ADA1-B0214356D6FA}" type="presOf" srcId="{E3FDF2A8-9C9C-1E4C-8E6B-F10F34AAA5C2}" destId="{0A8CF7FA-8A5C-2E44-8819-6CB2C79AF94A}" srcOrd="0" destOrd="0" presId="urn:microsoft.com/office/officeart/2005/8/layout/orgChart1"/>
    <dgm:cxn modelId="{9100DB60-6902-8F4B-B6BF-7298D6B9FC59}" srcId="{90FC0E8D-F03D-174C-8DD6-7E256855CFCB}" destId="{2DE38295-F8CE-5E40-A58F-7655684A8547}" srcOrd="4" destOrd="0" parTransId="{1A4FE1FD-D97C-614A-85B1-6970B709B412}" sibTransId="{4E441C8D-B25F-5A4F-9AAF-B204D102419B}"/>
    <dgm:cxn modelId="{36CE8B61-A3E6-4942-8DFD-1A5D04E3B440}" srcId="{BC9A6942-3B22-4B49-8711-81EC1BD1E321}" destId="{998FC921-58C8-1A4D-B67C-CBF9B041B93C}" srcOrd="0" destOrd="0" parTransId="{0808C94B-81C2-C24D-82DD-B7331BC6AF1B}" sibTransId="{8D8DE3DE-A2A0-E441-A66C-F446B0F1CB86}"/>
    <dgm:cxn modelId="{97037B63-3DE4-2A49-8A7E-D085772AF9D1}" type="presOf" srcId="{E038F243-BC22-8A47-9D86-52F8651580EB}" destId="{AE49996B-B023-7C4D-9F05-033B6FD48D16}" srcOrd="1" destOrd="0" presId="urn:microsoft.com/office/officeart/2005/8/layout/orgChart1"/>
    <dgm:cxn modelId="{5B308B64-515B-1644-B92C-A8AEF66CA82B}" type="presOf" srcId="{7E5F16EE-553B-1744-90D5-649D4E5D281C}" destId="{D2BE9EB9-8E6D-E54E-8FA1-170752D268B7}" srcOrd="0" destOrd="0" presId="urn:microsoft.com/office/officeart/2005/8/layout/orgChart1"/>
    <dgm:cxn modelId="{457CFD64-1DB1-5549-941F-6DBCF0608C78}" type="presOf" srcId="{7B76047F-1A62-C443-86AA-585C03430442}" destId="{A0D01872-711E-E745-92D3-91AE9F26F2F0}" srcOrd="0" destOrd="0" presId="urn:microsoft.com/office/officeart/2005/8/layout/orgChart1"/>
    <dgm:cxn modelId="{C25E7067-FB85-BC4F-BDA6-05C8F83BB69A}" type="presOf" srcId="{6D15B67E-93A1-6D4F-8553-62420B32DE03}" destId="{99C30CF9-84C4-EF43-BE60-81EC51811ED9}" srcOrd="1" destOrd="0" presId="urn:microsoft.com/office/officeart/2005/8/layout/orgChart1"/>
    <dgm:cxn modelId="{3D8BB569-9E19-194B-B712-0908C07C0658}" type="presOf" srcId="{8032E13A-DF63-1C4B-AEE7-B17A8E5A1907}" destId="{B9C93225-058D-084D-8B65-3CFE6F1DC4CD}" srcOrd="0" destOrd="0" presId="urn:microsoft.com/office/officeart/2005/8/layout/orgChart1"/>
    <dgm:cxn modelId="{BC104170-4CC5-3646-9985-BADA9A6AFDA5}" srcId="{84A925A7-18BE-F546-8939-DEAEA530C00C}" destId="{8032E13A-DF63-1C4B-AEE7-B17A8E5A1907}" srcOrd="2" destOrd="0" parTransId="{AE6EFB7E-1616-FC41-A43D-468908C12C54}" sibTransId="{73C9AB09-7C59-0140-9BBA-8636CA1CA943}"/>
    <dgm:cxn modelId="{C2AFCB71-AA98-CB49-85ED-E0FC9C35C55B}" type="presOf" srcId="{810DA770-9123-704A-94A1-47D35E7303DC}" destId="{9AAC18E2-83ED-6449-9C4A-886D23CA7D22}" srcOrd="0" destOrd="0" presId="urn:microsoft.com/office/officeart/2005/8/layout/orgChart1"/>
    <dgm:cxn modelId="{60A8FC74-FE94-7440-8EBD-14BA1B193592}" type="presOf" srcId="{E387AEAE-A2A1-C544-9A55-3AE395086FE0}" destId="{C9A5BB88-601A-7E4D-8ECE-FEAC23097883}" srcOrd="0" destOrd="0" presId="urn:microsoft.com/office/officeart/2005/8/layout/orgChart1"/>
    <dgm:cxn modelId="{CF04BA76-E0F2-BD41-BEB2-B09A6F86CAB4}" type="presOf" srcId="{5ECA18B6-CCDA-4342-92D8-E38AEF5E8E9E}" destId="{F613EED0-9D93-5843-9773-A6300EA6E488}" srcOrd="1" destOrd="0" presId="urn:microsoft.com/office/officeart/2005/8/layout/orgChart1"/>
    <dgm:cxn modelId="{016C5C78-2958-A94E-ACFA-8BACBB731582}" srcId="{90FC0E8D-F03D-174C-8DD6-7E256855CFCB}" destId="{5ECA18B6-CCDA-4342-92D8-E38AEF5E8E9E}" srcOrd="1" destOrd="0" parTransId="{EBC43BB6-503F-9042-9DE1-581D50251025}" sibTransId="{D110F2BC-B228-8A4F-881F-6979D8F5E97D}"/>
    <dgm:cxn modelId="{C88B0E7A-B1A3-954A-844B-83AD580A366C}" type="presOf" srcId="{D3E59E18-6393-4649-BEFA-EA6C0903E117}" destId="{98A849C3-93C7-2148-93A6-AF7DB6192DFE}" srcOrd="1" destOrd="0" presId="urn:microsoft.com/office/officeart/2005/8/layout/orgChart1"/>
    <dgm:cxn modelId="{24B7457B-58BC-F944-9BA0-50C0F6B05C1B}" type="presOf" srcId="{3969666E-FD73-B24D-A333-2040D0A3B4FA}" destId="{DE77F4B2-D3A4-B243-89C0-C92EC5240180}" srcOrd="0" destOrd="0" presId="urn:microsoft.com/office/officeart/2005/8/layout/orgChart1"/>
    <dgm:cxn modelId="{A4512985-6725-B34F-8D96-D3BE8632B0FE}" type="presOf" srcId="{78246567-9E78-F548-A89C-4C1D6A65823D}" destId="{C95FAC90-E808-554D-A64B-B52C620B5806}" srcOrd="0" destOrd="0" presId="urn:microsoft.com/office/officeart/2005/8/layout/orgChart1"/>
    <dgm:cxn modelId="{CD478D86-4388-FB41-BD64-97871594A08D}" srcId="{4FF5F99B-6682-1144-AFA8-5B445DAC9D42}" destId="{F14650D9-1764-4247-8871-5602EC56C843}" srcOrd="2" destOrd="0" parTransId="{A1ABD0F2-9D6D-4846-958C-BAD7829AA78B}" sibTransId="{C5B4E2F7-DE62-FE47-865D-34AEF61D7D63}"/>
    <dgm:cxn modelId="{1851FE8A-DF95-0F4A-AD07-064B094C8A28}" type="presOf" srcId="{4C203157-D9D2-924F-9E5B-8AA64F73513A}" destId="{76675C0B-86D8-D04B-A9D8-FB83FD117198}" srcOrd="0" destOrd="0" presId="urn:microsoft.com/office/officeart/2005/8/layout/orgChart1"/>
    <dgm:cxn modelId="{61EAB18D-F17D-B144-AC88-9A6C95B2BAB1}" type="presOf" srcId="{803D63A8-31F8-F84D-AD7E-2D42E3D8BD3B}" destId="{64E1001F-F184-BC40-ADA4-633DD0AAF443}" srcOrd="0" destOrd="0" presId="urn:microsoft.com/office/officeart/2005/8/layout/orgChart1"/>
    <dgm:cxn modelId="{67FA4B8E-6D28-C94E-B71F-F39725A1E4D1}" type="presOf" srcId="{632AC1C9-348D-A64B-B442-8D5FEE2581A9}" destId="{E6529908-1425-3943-A012-9DBD973DDCFF}" srcOrd="1" destOrd="0" presId="urn:microsoft.com/office/officeart/2005/8/layout/orgChart1"/>
    <dgm:cxn modelId="{4BF2D88E-E916-5944-9904-C6778D7FC951}" srcId="{90FC0E8D-F03D-174C-8DD6-7E256855CFCB}" destId="{1166570F-8BA8-4E43-AD20-7558BE3DA6E8}" srcOrd="7" destOrd="0" parTransId="{F47FA4AD-D459-3E43-8C28-D565BCC7FCC8}" sibTransId="{E1D6C13A-D9D2-3C4E-8F35-0D2CD8E6971C}"/>
    <dgm:cxn modelId="{5D4AD492-5153-CE4F-81A8-30A8E9DD1EA6}" type="presOf" srcId="{90FC0E8D-F03D-174C-8DD6-7E256855CFCB}" destId="{3A156DAF-B02B-3E44-85F2-3CD4DA9811DD}" srcOrd="1" destOrd="0" presId="urn:microsoft.com/office/officeart/2005/8/layout/orgChart1"/>
    <dgm:cxn modelId="{9EAAF895-B3D0-7542-BED3-CC34215B4A29}" type="presOf" srcId="{AE6EFB7E-1616-FC41-A43D-468908C12C54}" destId="{C431D7C8-84C5-C542-8C6A-3A8C41E354C9}" srcOrd="0" destOrd="0" presId="urn:microsoft.com/office/officeart/2005/8/layout/orgChart1"/>
    <dgm:cxn modelId="{56967898-C899-2145-A8C5-1344494E0695}" type="presOf" srcId="{17F1DE2B-A489-7D4B-B740-C293C7C89F62}" destId="{DFBFBCB4-6791-9347-AA85-C484EEFBE8F9}" srcOrd="0" destOrd="0" presId="urn:microsoft.com/office/officeart/2005/8/layout/orgChart1"/>
    <dgm:cxn modelId="{FB469F9A-6763-4B41-8409-6181FD8DD72F}" srcId="{5ECA18B6-CCDA-4342-92D8-E38AEF5E8E9E}" destId="{810DA770-9123-704A-94A1-47D35E7303DC}" srcOrd="4" destOrd="0" parTransId="{1B704226-0213-7F42-B952-4A90C7119506}" sibTransId="{C12C90A4-8E1B-9242-AEF8-406E6AB7251A}"/>
    <dgm:cxn modelId="{4F29B99A-A148-DA4C-A7DB-AF14A633F3C5}" type="presOf" srcId="{43FD2871-B419-7C4D-944B-935BE6650E1B}" destId="{DB26FD52-3BE6-4B41-81A8-7AEA47C555A0}" srcOrd="0" destOrd="0" presId="urn:microsoft.com/office/officeart/2005/8/layout/orgChart1"/>
    <dgm:cxn modelId="{8CA8A09C-E405-7C46-815D-76FD11A30790}" type="presOf" srcId="{F14650D9-1764-4247-8871-5602EC56C843}" destId="{BDBB3049-6D93-3F4F-9AE5-57DB00915C29}" srcOrd="1" destOrd="0" presId="urn:microsoft.com/office/officeart/2005/8/layout/orgChart1"/>
    <dgm:cxn modelId="{1542529D-3273-8B43-B5E0-5F7663AE29CC}" type="presOf" srcId="{EC111632-96F7-E74E-9C78-929F5C822F08}" destId="{26019548-8D61-9E4C-8B4E-CBF0C6C6C854}" srcOrd="1" destOrd="0" presId="urn:microsoft.com/office/officeart/2005/8/layout/orgChart1"/>
    <dgm:cxn modelId="{BCC1A9A1-8A0A-5349-A8D3-22AD3B95EEA5}" srcId="{84A925A7-18BE-F546-8939-DEAEA530C00C}" destId="{908FAF63-1A9A-3743-9C83-C1424FC6AC1D}" srcOrd="1" destOrd="0" parTransId="{7B76047F-1A62-C443-86AA-585C03430442}" sibTransId="{2EFC5203-A583-1D48-924E-99B30603BDF8}"/>
    <dgm:cxn modelId="{17F6F8A1-F163-E448-8055-2F111BCC2888}" srcId="{90FC0E8D-F03D-174C-8DD6-7E256855CFCB}" destId="{98BA502D-96C7-C244-8FE8-072EF6F1D483}" srcOrd="2" destOrd="0" parTransId="{4FF19D2F-DA4C-6149-83FA-FED3FE0D1576}" sibTransId="{59A394C6-6344-5640-AAD7-50751BEE1BD8}"/>
    <dgm:cxn modelId="{AB082CA3-6210-8A43-8B55-2DE2EFEC99A6}" type="presOf" srcId="{EC111632-96F7-E74E-9C78-929F5C822F08}" destId="{B27EB8F9-AC82-2347-A53E-F9C06D519141}" srcOrd="0" destOrd="0" presId="urn:microsoft.com/office/officeart/2005/8/layout/orgChart1"/>
    <dgm:cxn modelId="{24072BA4-22FC-344F-B95A-2008A6592C17}" type="presOf" srcId="{90FC0E8D-F03D-174C-8DD6-7E256855CFCB}" destId="{06ED08D3-4C42-4641-9E28-BE9B1C00A94B}" srcOrd="0" destOrd="0" presId="urn:microsoft.com/office/officeart/2005/8/layout/orgChart1"/>
    <dgm:cxn modelId="{36BCABA4-A52A-1E44-B2B8-B640AF4050E5}" type="presOf" srcId="{F14650D9-1764-4247-8871-5602EC56C843}" destId="{A0B381AB-1ED7-A748-916C-B3894997E13A}" srcOrd="0" destOrd="0" presId="urn:microsoft.com/office/officeart/2005/8/layout/orgChart1"/>
    <dgm:cxn modelId="{DA0A73A8-ED09-B547-8A36-8AAB5ABEB7C0}" srcId="{2DE38295-F8CE-5E40-A58F-7655684A8547}" destId="{444B1039-71C3-7643-BF25-FE7DAD454FD2}" srcOrd="0" destOrd="0" parTransId="{A5D48B13-F8B8-0642-8ADA-78F00F5B28F6}" sibTransId="{446205C3-711C-D043-8A07-294AA48E3387}"/>
    <dgm:cxn modelId="{F8A98DAA-BCAE-3A40-83E1-3A8C80DB98C3}" type="presOf" srcId="{35CFBB28-931F-5E48-8335-0993450C88BC}" destId="{D8C3A08C-AE17-D741-90E0-64EFF1E1BFF7}" srcOrd="0" destOrd="0" presId="urn:microsoft.com/office/officeart/2005/8/layout/orgChart1"/>
    <dgm:cxn modelId="{D7A4A3AA-5E5D-434B-B64E-C7ACA577F3D9}" type="presOf" srcId="{0808C94B-81C2-C24D-82DD-B7331BC6AF1B}" destId="{7A5F1909-932A-624E-AB27-C0CDD3AEB3E0}" srcOrd="0" destOrd="0" presId="urn:microsoft.com/office/officeart/2005/8/layout/orgChart1"/>
    <dgm:cxn modelId="{277495AD-4FB0-3841-B224-CA416FCFAA43}" type="presOf" srcId="{908FAF63-1A9A-3743-9C83-C1424FC6AC1D}" destId="{2E4070BE-50DF-F445-AD92-733EDCDA34E4}" srcOrd="0" destOrd="0" presId="urn:microsoft.com/office/officeart/2005/8/layout/orgChart1"/>
    <dgm:cxn modelId="{ED68B6AE-AF3E-954D-B403-DD191B7336D0}" type="presOf" srcId="{F0594BB0-D800-5944-BDCC-781B76289BE8}" destId="{EF06E737-3475-1C46-8CA0-7B17C4BC170E}" srcOrd="0" destOrd="0" presId="urn:microsoft.com/office/officeart/2005/8/layout/orgChart1"/>
    <dgm:cxn modelId="{51CB39AF-9ADF-AB44-B7BF-35ECFE9456F2}" type="presOf" srcId="{1166570F-8BA8-4E43-AD20-7558BE3DA6E8}" destId="{98F69300-59EE-044F-9F96-24733BCBBA44}" srcOrd="0" destOrd="0" presId="urn:microsoft.com/office/officeart/2005/8/layout/orgChart1"/>
    <dgm:cxn modelId="{FEE5EEAF-DE29-584A-93A5-627986A5D1BB}" type="presOf" srcId="{49E2A576-DB42-D042-83C0-81E0749D32BE}" destId="{1FD4870F-3C4D-9C40-B8CD-B1C4AF29EE7F}" srcOrd="0" destOrd="0" presId="urn:microsoft.com/office/officeart/2005/8/layout/orgChart1"/>
    <dgm:cxn modelId="{F6A458B1-DBD7-AA4B-8176-215E9E2F3284}" srcId="{90FC0E8D-F03D-174C-8DD6-7E256855CFCB}" destId="{4DB9E265-9562-2B4D-8F4C-1E959A187E0B}" srcOrd="3" destOrd="0" parTransId="{517FDD02-2465-BA4B-9468-8B9277F529E0}" sibTransId="{516D76AB-7580-DC40-BF45-372E0CA819F7}"/>
    <dgm:cxn modelId="{602D83B1-721D-5C4F-8162-0FAC4FA3E13D}" type="presOf" srcId="{4D0E26DA-C9D0-F441-B6DE-A4E8E3D2E82C}" destId="{40E2A442-9F6F-0C40-9276-3FD343F5DD6C}" srcOrd="1" destOrd="0" presId="urn:microsoft.com/office/officeart/2005/8/layout/orgChart1"/>
    <dgm:cxn modelId="{CFEA8FB1-858A-E940-9DD2-6E520D3F4EF8}" type="presOf" srcId="{A530ABCA-ED7C-F540-9493-54A95AC44F45}" destId="{78081759-356D-E442-B01C-FB9B02665291}" srcOrd="1" destOrd="0" presId="urn:microsoft.com/office/officeart/2005/8/layout/orgChart1"/>
    <dgm:cxn modelId="{374476B2-5173-7B49-A6EC-D731BFCF62AA}" type="presOf" srcId="{348ED998-66FE-5943-ABA3-C2113EF46908}" destId="{CC218A71-3B65-4E43-825D-D3DCE46547B4}" srcOrd="0" destOrd="0" presId="urn:microsoft.com/office/officeart/2005/8/layout/orgChart1"/>
    <dgm:cxn modelId="{9238DFB3-7CA0-2340-A921-C911FA8EB607}" type="presOf" srcId="{394023DA-BC6C-A04D-BC11-039D322FF4FB}" destId="{DBEF3194-CC42-D84A-AFE7-32C411E7CBF9}" srcOrd="0" destOrd="0" presId="urn:microsoft.com/office/officeart/2005/8/layout/orgChart1"/>
    <dgm:cxn modelId="{831A15B6-A1C5-9F49-892D-3FF10F9F5884}" type="presOf" srcId="{DAAC73BE-A649-B547-8B61-860D73C69B91}" destId="{3D0C2A03-5611-CA4F-B3CF-D7346B06F497}" srcOrd="0" destOrd="0" presId="urn:microsoft.com/office/officeart/2005/8/layout/orgChart1"/>
    <dgm:cxn modelId="{D2AFA9B6-10CD-034A-8E89-C3DE24E8C3BF}" type="presOf" srcId="{DAAC73BE-A649-B547-8B61-860D73C69B91}" destId="{7D640E9F-7E2E-2647-86D7-F37A4AA53A40}" srcOrd="1" destOrd="0" presId="urn:microsoft.com/office/officeart/2005/8/layout/orgChart1"/>
    <dgm:cxn modelId="{30B27FB8-8593-3243-AE2F-804422E62C1D}" srcId="{4DB9E265-9562-2B4D-8F4C-1E959A187E0B}" destId="{3969666E-FD73-B24D-A333-2040D0A3B4FA}" srcOrd="1" destOrd="0" parTransId="{348ED998-66FE-5943-ABA3-C2113EF46908}" sibTransId="{1484D595-88B3-7A4D-9CBE-0502CED99B30}"/>
    <dgm:cxn modelId="{0F7305BE-58A2-1542-AB55-A66830F699E1}" type="presOf" srcId="{810DA770-9123-704A-94A1-47D35E7303DC}" destId="{BB5844A5-260C-F744-94A3-7D883262BA72}" srcOrd="1" destOrd="0" presId="urn:microsoft.com/office/officeart/2005/8/layout/orgChart1"/>
    <dgm:cxn modelId="{A36E99C0-D3CF-864A-BEC5-8583E5303481}" srcId="{2DE38295-F8CE-5E40-A58F-7655684A8547}" destId="{E038F243-BC22-8A47-9D86-52F8651580EB}" srcOrd="1" destOrd="0" parTransId="{9DEF48CB-A905-4D45-88F9-2D9311D2E787}" sibTransId="{E8A6586A-269C-3540-9D4E-AFA7B7B74C0D}"/>
    <dgm:cxn modelId="{1D2FCFC2-14D1-3549-AB2A-413D759E0A4F}" type="presOf" srcId="{7E5F16EE-553B-1744-90D5-649D4E5D281C}" destId="{EAF02417-9EAE-C944-AE7E-EF63922D5A13}" srcOrd="1" destOrd="0" presId="urn:microsoft.com/office/officeart/2005/8/layout/orgChart1"/>
    <dgm:cxn modelId="{825376C4-B900-7A4F-A178-6AA65962E9ED}" srcId="{BC9A6942-3B22-4B49-8711-81EC1BD1E321}" destId="{EC111632-96F7-E74E-9C78-929F5C822F08}" srcOrd="1" destOrd="0" parTransId="{7A8F3236-5BAB-2644-A78E-A0A10783272E}" sibTransId="{B051AC0C-3030-B344-AB0C-68E621C202D4}"/>
    <dgm:cxn modelId="{00260FC6-B816-7945-BE0E-AD6D4E47EF7E}" type="presOf" srcId="{17F1DE2B-A489-7D4B-B740-C293C7C89F62}" destId="{01D7D542-A0FB-6946-90A9-C68014CEEF37}" srcOrd="1" destOrd="0" presId="urn:microsoft.com/office/officeart/2005/8/layout/orgChart1"/>
    <dgm:cxn modelId="{40C08ACA-79BB-BD49-9C86-834B2745CF3F}" srcId="{90FC0E8D-F03D-174C-8DD6-7E256855CFCB}" destId="{BC9A6942-3B22-4B49-8711-81EC1BD1E321}" srcOrd="6" destOrd="0" parTransId="{F48D64A6-F255-FF40-A6C1-443F7676CF67}" sibTransId="{A7BBC951-9537-9146-9347-E013C8DC2D0C}"/>
    <dgm:cxn modelId="{9DFFFCCE-DD2E-C946-8092-C72DE5BC0E64}" type="presOf" srcId="{F0C8DA64-2C03-E94E-A76B-71FAE897592A}" destId="{EDA9A762-A001-A54D-866C-30BB2EDCC9EA}" srcOrd="0" destOrd="0" presId="urn:microsoft.com/office/officeart/2005/8/layout/orgChart1"/>
    <dgm:cxn modelId="{E2DFE1D1-7BE5-154C-A71F-DC25BB6526CB}" srcId="{5ECA18B6-CCDA-4342-92D8-E38AEF5E8E9E}" destId="{49E2A576-DB42-D042-83C0-81E0749D32BE}" srcOrd="2" destOrd="0" parTransId="{3F4ECCE8-695A-264A-8986-4FFBC781D0A6}" sibTransId="{13BB0A9F-3F95-E84F-ADBC-6AE276A1529C}"/>
    <dgm:cxn modelId="{4CE5E8D1-AD6E-8B44-A8EB-FC7D9C85BADE}" srcId="{EE37C2C7-B2E0-884E-BE39-8F5E226E5783}" destId="{90FC0E8D-F03D-174C-8DD6-7E256855CFCB}" srcOrd="0" destOrd="0" parTransId="{96735C70-E38D-884A-9748-1A5B64DD244C}" sibTransId="{3510AEFC-22A3-514F-A78A-D424FE10ADF8}"/>
    <dgm:cxn modelId="{C95011D2-FA5C-5643-89D4-9ACAEB101D55}" type="presOf" srcId="{4FF19D2F-DA4C-6149-83FA-FED3FE0D1576}" destId="{B0D3C7C0-BE3A-DF42-A547-40FB97B49ED5}" srcOrd="0" destOrd="0" presId="urn:microsoft.com/office/officeart/2005/8/layout/orgChart1"/>
    <dgm:cxn modelId="{2DC97DD5-719B-D644-B952-EAC05DA3E771}" type="presOf" srcId="{6D15B67E-93A1-6D4F-8553-62420B32DE03}" destId="{DDA48495-06FA-1B4C-BFCF-0394B2949766}" srcOrd="0" destOrd="0" presId="urn:microsoft.com/office/officeart/2005/8/layout/orgChart1"/>
    <dgm:cxn modelId="{08DE92D5-1236-B64F-BBE1-7755B0D745BB}" type="presOf" srcId="{4D0E26DA-C9D0-F441-B6DE-A4E8E3D2E82C}" destId="{C66C0943-DF80-514E-943E-FC529E165B9D}" srcOrd="0" destOrd="0" presId="urn:microsoft.com/office/officeart/2005/8/layout/orgChart1"/>
    <dgm:cxn modelId="{812308DB-C7FF-4A49-964F-475D72066E09}" type="presOf" srcId="{632AC1C9-348D-A64B-B442-8D5FEE2581A9}" destId="{82E11A59-38BC-094E-97C3-7198D2E39703}" srcOrd="0" destOrd="0" presId="urn:microsoft.com/office/officeart/2005/8/layout/orgChart1"/>
    <dgm:cxn modelId="{C1B491DD-7177-3A45-BA8F-422F36063541}" type="presOf" srcId="{98BA502D-96C7-C244-8FE8-072EF6F1D483}" destId="{FBBEEF81-8477-D140-995F-08406402343B}" srcOrd="1" destOrd="0" presId="urn:microsoft.com/office/officeart/2005/8/layout/orgChart1"/>
    <dgm:cxn modelId="{EFEE32DF-D282-644B-8894-4502831F2932}" type="presOf" srcId="{4DB9E265-9562-2B4D-8F4C-1E959A187E0B}" destId="{95E240C3-5BB9-524E-AF1C-81572194A5F6}" srcOrd="1" destOrd="0" presId="urn:microsoft.com/office/officeart/2005/8/layout/orgChart1"/>
    <dgm:cxn modelId="{90E333E2-0A11-A74B-BEA8-2B9AB433C196}" srcId="{4FF5F99B-6682-1144-AFA8-5B445DAC9D42}" destId="{17F1DE2B-A489-7D4B-B740-C293C7C89F62}" srcOrd="1" destOrd="0" parTransId="{E0BAED76-C623-5D46-9A27-452B7F283D2F}" sibTransId="{87BCB1A7-90EE-1B4E-8C32-8D9F5D9ED988}"/>
    <dgm:cxn modelId="{45F6FFE2-CF6D-E142-840C-E16941B99CD1}" srcId="{90FC0E8D-F03D-174C-8DD6-7E256855CFCB}" destId="{4FF5F99B-6682-1144-AFA8-5B445DAC9D42}" srcOrd="5" destOrd="0" parTransId="{DFB919B4-03A9-9A4D-9149-D9F1AD31E99E}" sibTransId="{B1A3D4F7-D591-DC45-9650-98AB529FE813}"/>
    <dgm:cxn modelId="{4611C7E4-6878-9649-8AF7-FF6A2CED92BB}" srcId="{5ECA18B6-CCDA-4342-92D8-E38AEF5E8E9E}" destId="{803D63A8-31F8-F84D-AD7E-2D42E3D8BD3B}" srcOrd="1" destOrd="0" parTransId="{A57322CA-485D-CD4B-9CBE-146486375663}" sibTransId="{337A462E-3BD6-F34E-9764-41826A86AFD4}"/>
    <dgm:cxn modelId="{5C8D32E6-51E5-CF41-BD2C-1C276A038EA5}" srcId="{4DB9E265-9562-2B4D-8F4C-1E959A187E0B}" destId="{A530ABCA-ED7C-F540-9493-54A95AC44F45}" srcOrd="0" destOrd="0" parTransId="{F0594BB0-D800-5944-BDCC-781B76289BE8}" sibTransId="{C806C754-7938-1B4A-9685-C218EE5ABB17}"/>
    <dgm:cxn modelId="{D42A68E7-7740-DA4F-8C83-25E00FF5E89E}" type="presOf" srcId="{43FD2871-B419-7C4D-944B-935BE6650E1B}" destId="{A91D5DF3-B18B-5A44-92C1-D25776686DD7}" srcOrd="1" destOrd="0" presId="urn:microsoft.com/office/officeart/2005/8/layout/orgChart1"/>
    <dgm:cxn modelId="{F19908E9-434D-0F4F-81D1-A6DE46284F9B}" srcId="{98BA502D-96C7-C244-8FE8-072EF6F1D483}" destId="{DAAC73BE-A649-B547-8B61-860D73C69B91}" srcOrd="2" destOrd="0" parTransId="{F0C8DA64-2C03-E94E-A76B-71FAE897592A}" sibTransId="{200F79AB-800C-8D48-92C5-CD036E10D26C}"/>
    <dgm:cxn modelId="{BD0898EA-0B6A-D94E-8B90-586A461873C1}" type="presOf" srcId="{B421C91B-7E7C-EB47-B9BF-B09D3E7CC48D}" destId="{AE14486C-9EC3-B44C-AB98-5D91148D5A2F}" srcOrd="0" destOrd="0" presId="urn:microsoft.com/office/officeart/2005/8/layout/orgChart1"/>
    <dgm:cxn modelId="{0F0ADFEB-51DA-244E-BEF9-5AC442B31041}" type="presOf" srcId="{444B1039-71C3-7643-BF25-FE7DAD454FD2}" destId="{CEB24BF7-2700-134E-B3F8-FDD115AB1781}" srcOrd="1" destOrd="0" presId="urn:microsoft.com/office/officeart/2005/8/layout/orgChart1"/>
    <dgm:cxn modelId="{A2CD1BED-64D1-2445-A820-E90134760C91}" type="presOf" srcId="{908FAF63-1A9A-3743-9C83-C1424FC6AC1D}" destId="{F9258553-074B-5A47-B8C2-3BE9CE472843}" srcOrd="1" destOrd="0" presId="urn:microsoft.com/office/officeart/2005/8/layout/orgChart1"/>
    <dgm:cxn modelId="{B66D7CF2-72DB-1F43-84A0-9A576D76A1A3}" type="presOf" srcId="{998FC921-58C8-1A4D-B67C-CBF9B041B93C}" destId="{829534A8-87AF-8C41-9138-0BCEE65B6CB1}" srcOrd="0" destOrd="0" presId="urn:microsoft.com/office/officeart/2005/8/layout/orgChart1"/>
    <dgm:cxn modelId="{543EB3F5-3DBD-324A-967E-4924891D19B5}" type="presOf" srcId="{1166570F-8BA8-4E43-AD20-7558BE3DA6E8}" destId="{A4D1CADF-A904-144E-BF4A-B8C3E04CAF57}" srcOrd="1" destOrd="0" presId="urn:microsoft.com/office/officeart/2005/8/layout/orgChart1"/>
    <dgm:cxn modelId="{F5B993F7-61E5-2749-9789-E72DB85DB8C3}" type="presOf" srcId="{6AB5C901-2EDB-E74F-94C9-09A8EFED7A17}" destId="{F7EED4F8-F7A7-C148-AF15-6B03DF716F95}" srcOrd="0" destOrd="0" presId="urn:microsoft.com/office/officeart/2005/8/layout/orgChart1"/>
    <dgm:cxn modelId="{16F4FEF8-C875-5145-BB35-AE12AD753437}" srcId="{5ECA18B6-CCDA-4342-92D8-E38AEF5E8E9E}" destId="{4D0E26DA-C9D0-F441-B6DE-A4E8E3D2E82C}" srcOrd="0" destOrd="0" parTransId="{E676E9D1-404C-AE44-8E15-9F346D0E345A}" sibTransId="{3541AFE1-1AEB-C44E-BCC0-C90D41FB2F16}"/>
    <dgm:cxn modelId="{63AC89FC-3CE8-B94B-9801-D47960E176DC}" type="presOf" srcId="{65175DA9-D93E-CE43-8C45-B35B8C64871E}" destId="{F4FEB996-F214-8D4A-8EAA-3D9FA2046040}" srcOrd="0" destOrd="0" presId="urn:microsoft.com/office/officeart/2005/8/layout/orgChart1"/>
    <dgm:cxn modelId="{3A8677FD-17C9-8A43-8214-16EED1C8C06D}" srcId="{84A925A7-18BE-F546-8939-DEAEA530C00C}" destId="{B421C91B-7E7C-EB47-B9BF-B09D3E7CC48D}" srcOrd="0" destOrd="0" parTransId="{394023DA-BC6C-A04D-BC11-039D322FF4FB}" sibTransId="{362CAD24-B907-1C49-A7F0-B2A38A031C76}"/>
    <dgm:cxn modelId="{28BCBE7D-31CF-1342-8C55-5B43A154BDE6}" type="presParOf" srcId="{6691B4AA-A1EC-484F-81DD-57BFC9C54FE2}" destId="{FE78B917-A534-3F4E-9F72-9FB64A5E8048}" srcOrd="0" destOrd="0" presId="urn:microsoft.com/office/officeart/2005/8/layout/orgChart1"/>
    <dgm:cxn modelId="{A752FF02-A588-DE47-8134-9BF02F69F620}" type="presParOf" srcId="{FE78B917-A534-3F4E-9F72-9FB64A5E8048}" destId="{98D3D63B-0A1C-1349-809C-FA22524157CC}" srcOrd="0" destOrd="0" presId="urn:microsoft.com/office/officeart/2005/8/layout/orgChart1"/>
    <dgm:cxn modelId="{16F5FA08-A105-B744-B6B5-BDDF3E765559}" type="presParOf" srcId="{98D3D63B-0A1C-1349-809C-FA22524157CC}" destId="{06ED08D3-4C42-4641-9E28-BE9B1C00A94B}" srcOrd="0" destOrd="0" presId="urn:microsoft.com/office/officeart/2005/8/layout/orgChart1"/>
    <dgm:cxn modelId="{D44B6F1A-34D2-6645-BA8F-42F9618AE9F8}" type="presParOf" srcId="{98D3D63B-0A1C-1349-809C-FA22524157CC}" destId="{3A156DAF-B02B-3E44-85F2-3CD4DA9811DD}" srcOrd="1" destOrd="0" presId="urn:microsoft.com/office/officeart/2005/8/layout/orgChart1"/>
    <dgm:cxn modelId="{01E08FB1-A73D-6548-84B5-354DF36F3C7C}" type="presParOf" srcId="{FE78B917-A534-3F4E-9F72-9FB64A5E8048}" destId="{4962D79C-BEFE-9444-84F2-1A728A8A2DA0}" srcOrd="1" destOrd="0" presId="urn:microsoft.com/office/officeart/2005/8/layout/orgChart1"/>
    <dgm:cxn modelId="{721201FF-C397-4443-BC66-7CB92F00C306}" type="presParOf" srcId="{4962D79C-BEFE-9444-84F2-1A728A8A2DA0}" destId="{76675C0B-86D8-D04B-A9D8-FB83FD117198}" srcOrd="0" destOrd="0" presId="urn:microsoft.com/office/officeart/2005/8/layout/orgChart1"/>
    <dgm:cxn modelId="{B453DAA0-DA47-DC40-AF18-D59E86D81108}" type="presParOf" srcId="{4962D79C-BEFE-9444-84F2-1A728A8A2DA0}" destId="{F44500CC-BF30-F843-A987-FA8058CCCB82}" srcOrd="1" destOrd="0" presId="urn:microsoft.com/office/officeart/2005/8/layout/orgChart1"/>
    <dgm:cxn modelId="{3BFCE2CC-5320-6F4C-A750-45A993A451BB}" type="presParOf" srcId="{F44500CC-BF30-F843-A987-FA8058CCCB82}" destId="{5D9A34A1-CDE1-5A4D-B530-209611E757A0}" srcOrd="0" destOrd="0" presId="urn:microsoft.com/office/officeart/2005/8/layout/orgChart1"/>
    <dgm:cxn modelId="{BF9CCE26-83B8-174C-AACF-5A8BFCCC7D01}" type="presParOf" srcId="{5D9A34A1-CDE1-5A4D-B530-209611E757A0}" destId="{5821FF35-D7FF-9F43-9420-446B0A5BEC41}" srcOrd="0" destOrd="0" presId="urn:microsoft.com/office/officeart/2005/8/layout/orgChart1"/>
    <dgm:cxn modelId="{D4018389-B773-684F-BEB1-AEDE2A45FD5C}" type="presParOf" srcId="{5D9A34A1-CDE1-5A4D-B530-209611E757A0}" destId="{2D38EF5B-E0CB-8C46-A79C-8BBE250A76A4}" srcOrd="1" destOrd="0" presId="urn:microsoft.com/office/officeart/2005/8/layout/orgChart1"/>
    <dgm:cxn modelId="{1A958C83-9B8C-344E-AFE0-D01327F1D048}" type="presParOf" srcId="{F44500CC-BF30-F843-A987-FA8058CCCB82}" destId="{116BBA40-1224-9E45-8CDE-BC041DFEA17D}" srcOrd="1" destOrd="0" presId="urn:microsoft.com/office/officeart/2005/8/layout/orgChart1"/>
    <dgm:cxn modelId="{A8519CFB-7012-5E4A-AD0F-A2B371554DE5}" type="presParOf" srcId="{116BBA40-1224-9E45-8CDE-BC041DFEA17D}" destId="{DBEF3194-CC42-D84A-AFE7-32C411E7CBF9}" srcOrd="0" destOrd="0" presId="urn:microsoft.com/office/officeart/2005/8/layout/orgChart1"/>
    <dgm:cxn modelId="{9D0FBB65-82CE-234A-B6FD-50F5C639047C}" type="presParOf" srcId="{116BBA40-1224-9E45-8CDE-BC041DFEA17D}" destId="{FC1E1A2A-5AD0-6847-98C9-6DF7C7A9E560}" srcOrd="1" destOrd="0" presId="urn:microsoft.com/office/officeart/2005/8/layout/orgChart1"/>
    <dgm:cxn modelId="{403A7D4D-217A-8D42-A989-43A7025F15AC}" type="presParOf" srcId="{FC1E1A2A-5AD0-6847-98C9-6DF7C7A9E560}" destId="{23D4973C-43DE-244F-9028-F34FE08C02DA}" srcOrd="0" destOrd="0" presId="urn:microsoft.com/office/officeart/2005/8/layout/orgChart1"/>
    <dgm:cxn modelId="{2F9E5C6E-17EF-8B46-BA5A-5BB9F2F278DC}" type="presParOf" srcId="{23D4973C-43DE-244F-9028-F34FE08C02DA}" destId="{AE14486C-9EC3-B44C-AB98-5D91148D5A2F}" srcOrd="0" destOrd="0" presId="urn:microsoft.com/office/officeart/2005/8/layout/orgChart1"/>
    <dgm:cxn modelId="{46DE27E0-2D4F-9B40-B05E-515302567DA9}" type="presParOf" srcId="{23D4973C-43DE-244F-9028-F34FE08C02DA}" destId="{C9784FF2-CCAD-054E-9675-3562BD389958}" srcOrd="1" destOrd="0" presId="urn:microsoft.com/office/officeart/2005/8/layout/orgChart1"/>
    <dgm:cxn modelId="{08824436-9460-C847-AD7A-8307599EB046}" type="presParOf" srcId="{FC1E1A2A-5AD0-6847-98C9-6DF7C7A9E560}" destId="{2CE997F5-A750-F845-AD8D-B7CDA7CADCAB}" srcOrd="1" destOrd="0" presId="urn:microsoft.com/office/officeart/2005/8/layout/orgChart1"/>
    <dgm:cxn modelId="{2A0AF4B8-8392-2848-A17C-DB6671CB8F80}" type="presParOf" srcId="{FC1E1A2A-5AD0-6847-98C9-6DF7C7A9E560}" destId="{1B9BC9EE-F393-E248-ADB0-29519B1E34F0}" srcOrd="2" destOrd="0" presId="urn:microsoft.com/office/officeart/2005/8/layout/orgChart1"/>
    <dgm:cxn modelId="{EE99F2EE-4B6D-234D-9AC2-F3B8827DFB79}" type="presParOf" srcId="{116BBA40-1224-9E45-8CDE-BC041DFEA17D}" destId="{A0D01872-711E-E745-92D3-91AE9F26F2F0}" srcOrd="2" destOrd="0" presId="urn:microsoft.com/office/officeart/2005/8/layout/orgChart1"/>
    <dgm:cxn modelId="{3F32A3C9-3BDA-DF49-BF6E-5F6C8CC0BD5B}" type="presParOf" srcId="{116BBA40-1224-9E45-8CDE-BC041DFEA17D}" destId="{1D2F6286-8A01-BD47-9B87-9D4905F5FA46}" srcOrd="3" destOrd="0" presId="urn:microsoft.com/office/officeart/2005/8/layout/orgChart1"/>
    <dgm:cxn modelId="{F022BCBC-0010-1D4D-B890-E5227EEDAB9A}" type="presParOf" srcId="{1D2F6286-8A01-BD47-9B87-9D4905F5FA46}" destId="{81E64AE1-DCB5-D64A-824D-6327F32F2ABB}" srcOrd="0" destOrd="0" presId="urn:microsoft.com/office/officeart/2005/8/layout/orgChart1"/>
    <dgm:cxn modelId="{22C8A44D-0B0D-4345-ABC1-3155E2D5F705}" type="presParOf" srcId="{81E64AE1-DCB5-D64A-824D-6327F32F2ABB}" destId="{2E4070BE-50DF-F445-AD92-733EDCDA34E4}" srcOrd="0" destOrd="0" presId="urn:microsoft.com/office/officeart/2005/8/layout/orgChart1"/>
    <dgm:cxn modelId="{8790B478-165A-1849-97D7-F227271553EB}" type="presParOf" srcId="{81E64AE1-DCB5-D64A-824D-6327F32F2ABB}" destId="{F9258553-074B-5A47-B8C2-3BE9CE472843}" srcOrd="1" destOrd="0" presId="urn:microsoft.com/office/officeart/2005/8/layout/orgChart1"/>
    <dgm:cxn modelId="{C3217915-B9DD-944D-998C-04B6C66B33BF}" type="presParOf" srcId="{1D2F6286-8A01-BD47-9B87-9D4905F5FA46}" destId="{AC7E4C2D-432B-7D43-9E8A-354C029ACA39}" srcOrd="1" destOrd="0" presId="urn:microsoft.com/office/officeart/2005/8/layout/orgChart1"/>
    <dgm:cxn modelId="{FEEFCC35-863E-1440-8E26-A3138DE81FC9}" type="presParOf" srcId="{1D2F6286-8A01-BD47-9B87-9D4905F5FA46}" destId="{78FD3AB0-D496-134E-8AC3-32C8CF6AC04E}" srcOrd="2" destOrd="0" presId="urn:microsoft.com/office/officeart/2005/8/layout/orgChart1"/>
    <dgm:cxn modelId="{C8949860-7993-D744-957F-7076F86BEAD0}" type="presParOf" srcId="{116BBA40-1224-9E45-8CDE-BC041DFEA17D}" destId="{C431D7C8-84C5-C542-8C6A-3A8C41E354C9}" srcOrd="4" destOrd="0" presId="urn:microsoft.com/office/officeart/2005/8/layout/orgChart1"/>
    <dgm:cxn modelId="{FE9C3DB9-C62A-1846-9518-F67DA6355484}" type="presParOf" srcId="{116BBA40-1224-9E45-8CDE-BC041DFEA17D}" destId="{73AB03CF-8F46-374F-A317-D6575CB1FBAD}" srcOrd="5" destOrd="0" presId="urn:microsoft.com/office/officeart/2005/8/layout/orgChart1"/>
    <dgm:cxn modelId="{D2E64CDD-6474-2B48-9E71-00486C4353D7}" type="presParOf" srcId="{73AB03CF-8F46-374F-A317-D6575CB1FBAD}" destId="{E8BA05F3-A7B2-184B-A11B-0F7E2E953E84}" srcOrd="0" destOrd="0" presId="urn:microsoft.com/office/officeart/2005/8/layout/orgChart1"/>
    <dgm:cxn modelId="{64B609BD-898E-9847-AC69-11039BFE3828}" type="presParOf" srcId="{E8BA05F3-A7B2-184B-A11B-0F7E2E953E84}" destId="{B9C93225-058D-084D-8B65-3CFE6F1DC4CD}" srcOrd="0" destOrd="0" presId="urn:microsoft.com/office/officeart/2005/8/layout/orgChart1"/>
    <dgm:cxn modelId="{DC6D180B-70F0-D547-88BB-3F49778F7D5C}" type="presParOf" srcId="{E8BA05F3-A7B2-184B-A11B-0F7E2E953E84}" destId="{BE8FFCE5-78F4-C448-A484-AE73DAF86C3A}" srcOrd="1" destOrd="0" presId="urn:microsoft.com/office/officeart/2005/8/layout/orgChart1"/>
    <dgm:cxn modelId="{D0901660-EAF6-5545-837D-715F78BB27B7}" type="presParOf" srcId="{73AB03CF-8F46-374F-A317-D6575CB1FBAD}" destId="{36928096-951E-BA4F-83DF-FAB93A62DA79}" srcOrd="1" destOrd="0" presId="urn:microsoft.com/office/officeart/2005/8/layout/orgChart1"/>
    <dgm:cxn modelId="{1290067A-D05A-3A44-B6C9-BA3946D485BE}" type="presParOf" srcId="{73AB03CF-8F46-374F-A317-D6575CB1FBAD}" destId="{FB3F2807-9AD5-8B44-8AE2-226D0760D09F}" srcOrd="2" destOrd="0" presId="urn:microsoft.com/office/officeart/2005/8/layout/orgChart1"/>
    <dgm:cxn modelId="{10A6DC7B-24B6-B04D-8C72-070DCCF1A6A9}" type="presParOf" srcId="{F44500CC-BF30-F843-A987-FA8058CCCB82}" destId="{B2087529-2FBE-8146-B260-FED42ACA1EAD}" srcOrd="2" destOrd="0" presId="urn:microsoft.com/office/officeart/2005/8/layout/orgChart1"/>
    <dgm:cxn modelId="{0514F368-8C3E-5B45-9E53-E0FA88D7A94E}" type="presParOf" srcId="{4962D79C-BEFE-9444-84F2-1A728A8A2DA0}" destId="{1A68EE4E-77D9-764C-9A12-A4F9CA3C8D15}" srcOrd="2" destOrd="0" presId="urn:microsoft.com/office/officeart/2005/8/layout/orgChart1"/>
    <dgm:cxn modelId="{BBA9273A-2FBD-4840-A94E-41FC679A65E2}" type="presParOf" srcId="{4962D79C-BEFE-9444-84F2-1A728A8A2DA0}" destId="{9C883A9B-8CCC-854B-9421-27B10A1F1CA7}" srcOrd="3" destOrd="0" presId="urn:microsoft.com/office/officeart/2005/8/layout/orgChart1"/>
    <dgm:cxn modelId="{1104C519-0E9A-7B46-AC9A-BD86A96E2E9B}" type="presParOf" srcId="{9C883A9B-8CCC-854B-9421-27B10A1F1CA7}" destId="{130CAD5A-F097-E94B-AE42-D53EB7FD84FA}" srcOrd="0" destOrd="0" presId="urn:microsoft.com/office/officeart/2005/8/layout/orgChart1"/>
    <dgm:cxn modelId="{B7B36A59-70E8-A149-8564-7F7ED63C5729}" type="presParOf" srcId="{130CAD5A-F097-E94B-AE42-D53EB7FD84FA}" destId="{31E9F81E-9D3E-9F47-938E-625556CCA453}" srcOrd="0" destOrd="0" presId="urn:microsoft.com/office/officeart/2005/8/layout/orgChart1"/>
    <dgm:cxn modelId="{E6C973EC-2DEC-3249-8BCC-65E2A5E7ECA6}" type="presParOf" srcId="{130CAD5A-F097-E94B-AE42-D53EB7FD84FA}" destId="{F613EED0-9D93-5843-9773-A6300EA6E488}" srcOrd="1" destOrd="0" presId="urn:microsoft.com/office/officeart/2005/8/layout/orgChart1"/>
    <dgm:cxn modelId="{1D7C0344-9A6E-984E-94FC-250C3D7B3668}" type="presParOf" srcId="{9C883A9B-8CCC-854B-9421-27B10A1F1CA7}" destId="{DF976F66-DFD5-6E45-AC73-9B5C97077995}" srcOrd="1" destOrd="0" presId="urn:microsoft.com/office/officeart/2005/8/layout/orgChart1"/>
    <dgm:cxn modelId="{5B224F05-3F7F-AB46-B6C6-5496A7881A51}" type="presParOf" srcId="{DF976F66-DFD5-6E45-AC73-9B5C97077995}" destId="{68B0EB60-E416-644A-9146-7602028CD6E2}" srcOrd="0" destOrd="0" presId="urn:microsoft.com/office/officeart/2005/8/layout/orgChart1"/>
    <dgm:cxn modelId="{FFB7C14B-782D-C344-9C18-922F1D02319C}" type="presParOf" srcId="{DF976F66-DFD5-6E45-AC73-9B5C97077995}" destId="{ABD29741-A2FC-B04B-B31B-334EDC86C352}" srcOrd="1" destOrd="0" presId="urn:microsoft.com/office/officeart/2005/8/layout/orgChart1"/>
    <dgm:cxn modelId="{6EEB06C5-3084-D047-A7B5-4B17CD8B4586}" type="presParOf" srcId="{ABD29741-A2FC-B04B-B31B-334EDC86C352}" destId="{D676EAAA-3B1B-E24B-BBF6-8904AA75525B}" srcOrd="0" destOrd="0" presId="urn:microsoft.com/office/officeart/2005/8/layout/orgChart1"/>
    <dgm:cxn modelId="{138B4329-67DE-A740-AF27-AB456E860903}" type="presParOf" srcId="{D676EAAA-3B1B-E24B-BBF6-8904AA75525B}" destId="{C66C0943-DF80-514E-943E-FC529E165B9D}" srcOrd="0" destOrd="0" presId="urn:microsoft.com/office/officeart/2005/8/layout/orgChart1"/>
    <dgm:cxn modelId="{1BD6C9FC-E794-FD49-A069-45EB6E8C84F0}" type="presParOf" srcId="{D676EAAA-3B1B-E24B-BBF6-8904AA75525B}" destId="{40E2A442-9F6F-0C40-9276-3FD343F5DD6C}" srcOrd="1" destOrd="0" presId="urn:microsoft.com/office/officeart/2005/8/layout/orgChart1"/>
    <dgm:cxn modelId="{17C7376B-34D6-4449-9DE3-316D5130297D}" type="presParOf" srcId="{ABD29741-A2FC-B04B-B31B-334EDC86C352}" destId="{7EDFD341-65A3-7E46-837E-EE0BC36CB460}" srcOrd="1" destOrd="0" presId="urn:microsoft.com/office/officeart/2005/8/layout/orgChart1"/>
    <dgm:cxn modelId="{51BC59B1-1794-7A40-BB2A-0542B2F46A33}" type="presParOf" srcId="{ABD29741-A2FC-B04B-B31B-334EDC86C352}" destId="{4D6EDFF9-901B-8140-9840-65C35FDE7A2B}" srcOrd="2" destOrd="0" presId="urn:microsoft.com/office/officeart/2005/8/layout/orgChart1"/>
    <dgm:cxn modelId="{8D57EE89-4477-E84F-8C94-9B4BD77AD950}" type="presParOf" srcId="{DF976F66-DFD5-6E45-AC73-9B5C97077995}" destId="{FBFEC30A-B334-4946-8097-B3D26F57292E}" srcOrd="2" destOrd="0" presId="urn:microsoft.com/office/officeart/2005/8/layout/orgChart1"/>
    <dgm:cxn modelId="{95DC67AC-F12D-7444-8D23-F590E4672B3C}" type="presParOf" srcId="{DF976F66-DFD5-6E45-AC73-9B5C97077995}" destId="{BDC2B713-F13B-3849-93C8-E4D627B8A094}" srcOrd="3" destOrd="0" presId="urn:microsoft.com/office/officeart/2005/8/layout/orgChart1"/>
    <dgm:cxn modelId="{2BC6FAF5-AE75-FE48-8465-23BC6800C7D4}" type="presParOf" srcId="{BDC2B713-F13B-3849-93C8-E4D627B8A094}" destId="{363EDDB0-77D4-5543-8461-475783D69BC5}" srcOrd="0" destOrd="0" presId="urn:microsoft.com/office/officeart/2005/8/layout/orgChart1"/>
    <dgm:cxn modelId="{1E8FC8DB-D4E3-4041-97A1-949C7D69FB94}" type="presParOf" srcId="{363EDDB0-77D4-5543-8461-475783D69BC5}" destId="{64E1001F-F184-BC40-ADA4-633DD0AAF443}" srcOrd="0" destOrd="0" presId="urn:microsoft.com/office/officeart/2005/8/layout/orgChart1"/>
    <dgm:cxn modelId="{A6C2A468-C550-7B43-BB38-20D555198C8A}" type="presParOf" srcId="{363EDDB0-77D4-5543-8461-475783D69BC5}" destId="{8C35CC48-4376-934F-A37D-73FE967DDDDE}" srcOrd="1" destOrd="0" presId="urn:microsoft.com/office/officeart/2005/8/layout/orgChart1"/>
    <dgm:cxn modelId="{1D6F4AB1-9CCB-3043-A785-B02FD0E1069F}" type="presParOf" srcId="{BDC2B713-F13B-3849-93C8-E4D627B8A094}" destId="{49EDFEB0-4099-3E4D-8414-069763EA4F04}" srcOrd="1" destOrd="0" presId="urn:microsoft.com/office/officeart/2005/8/layout/orgChart1"/>
    <dgm:cxn modelId="{10AFFE8D-7C1C-0A4F-BBC3-E1F536475EDD}" type="presParOf" srcId="{BDC2B713-F13B-3849-93C8-E4D627B8A094}" destId="{31259363-7638-CF43-9A83-81FDEF640FA1}" srcOrd="2" destOrd="0" presId="urn:microsoft.com/office/officeart/2005/8/layout/orgChart1"/>
    <dgm:cxn modelId="{95E049B0-4861-2343-BDD6-CDC84AE2405F}" type="presParOf" srcId="{DF976F66-DFD5-6E45-AC73-9B5C97077995}" destId="{8C05049B-499D-6C42-B731-BC4A5BD0E619}" srcOrd="4" destOrd="0" presId="urn:microsoft.com/office/officeart/2005/8/layout/orgChart1"/>
    <dgm:cxn modelId="{7FD3BCCC-DDE9-F94E-B74D-D4D673BC0F4E}" type="presParOf" srcId="{DF976F66-DFD5-6E45-AC73-9B5C97077995}" destId="{AFCA8294-C686-B64C-8CD5-238B2165837F}" srcOrd="5" destOrd="0" presId="urn:microsoft.com/office/officeart/2005/8/layout/orgChart1"/>
    <dgm:cxn modelId="{4B791035-05E4-6E4B-8FCE-5EBFCEF4BC8A}" type="presParOf" srcId="{AFCA8294-C686-B64C-8CD5-238B2165837F}" destId="{13420992-2088-E547-9C9E-B5AB95A0A0BA}" srcOrd="0" destOrd="0" presId="urn:microsoft.com/office/officeart/2005/8/layout/orgChart1"/>
    <dgm:cxn modelId="{4DBE74E5-4F1F-354C-8A96-A1F3259181D5}" type="presParOf" srcId="{13420992-2088-E547-9C9E-B5AB95A0A0BA}" destId="{1FD4870F-3C4D-9C40-B8CD-B1C4AF29EE7F}" srcOrd="0" destOrd="0" presId="urn:microsoft.com/office/officeart/2005/8/layout/orgChart1"/>
    <dgm:cxn modelId="{71F2D21F-6F78-F74E-8909-11DBA0AF9C4F}" type="presParOf" srcId="{13420992-2088-E547-9C9E-B5AB95A0A0BA}" destId="{7720F3EA-22EF-9243-9A0B-A3ED97C5A7C6}" srcOrd="1" destOrd="0" presId="urn:microsoft.com/office/officeart/2005/8/layout/orgChart1"/>
    <dgm:cxn modelId="{1A409007-5E64-FB4B-8CBD-3094EACFBAAA}" type="presParOf" srcId="{AFCA8294-C686-B64C-8CD5-238B2165837F}" destId="{68382A64-28EA-914C-BC64-5F7DF2894B36}" srcOrd="1" destOrd="0" presId="urn:microsoft.com/office/officeart/2005/8/layout/orgChart1"/>
    <dgm:cxn modelId="{F07A3C58-47C1-9946-9E33-53150519CA90}" type="presParOf" srcId="{AFCA8294-C686-B64C-8CD5-238B2165837F}" destId="{207BC8BE-5D2A-5749-BBBD-2CAE2694F9E4}" srcOrd="2" destOrd="0" presId="urn:microsoft.com/office/officeart/2005/8/layout/orgChart1"/>
    <dgm:cxn modelId="{8869EBC7-35A2-8A4C-9B8B-2EDD16336C17}" type="presParOf" srcId="{DF976F66-DFD5-6E45-AC73-9B5C97077995}" destId="{C9A5BB88-601A-7E4D-8ECE-FEAC23097883}" srcOrd="6" destOrd="0" presId="urn:microsoft.com/office/officeart/2005/8/layout/orgChart1"/>
    <dgm:cxn modelId="{918D2E84-0F82-254D-84A2-37F1F56D1869}" type="presParOf" srcId="{DF976F66-DFD5-6E45-AC73-9B5C97077995}" destId="{0193B444-A107-2449-A189-0310DC2D1E20}" srcOrd="7" destOrd="0" presId="urn:microsoft.com/office/officeart/2005/8/layout/orgChart1"/>
    <dgm:cxn modelId="{09593D06-5C5A-3943-BD2C-44992CC0FC7A}" type="presParOf" srcId="{0193B444-A107-2449-A189-0310DC2D1E20}" destId="{4FCEAD25-F918-7C44-9A39-C9698FCCDEA7}" srcOrd="0" destOrd="0" presId="urn:microsoft.com/office/officeart/2005/8/layout/orgChart1"/>
    <dgm:cxn modelId="{709E23E5-81EA-DE4D-B3DB-F0425CF75A79}" type="presParOf" srcId="{4FCEAD25-F918-7C44-9A39-C9698FCCDEA7}" destId="{F7EED4F8-F7A7-C148-AF15-6B03DF716F95}" srcOrd="0" destOrd="0" presId="urn:microsoft.com/office/officeart/2005/8/layout/orgChart1"/>
    <dgm:cxn modelId="{11A04761-39FF-A841-9A28-60FF522CAA39}" type="presParOf" srcId="{4FCEAD25-F918-7C44-9A39-C9698FCCDEA7}" destId="{B2D8BC16-F886-094D-9FE4-74F3F735171B}" srcOrd="1" destOrd="0" presId="urn:microsoft.com/office/officeart/2005/8/layout/orgChart1"/>
    <dgm:cxn modelId="{FED617BB-3BB3-3548-B1CE-7120DA66965B}" type="presParOf" srcId="{0193B444-A107-2449-A189-0310DC2D1E20}" destId="{998B9901-ECAA-3846-8CDA-C1129115A79F}" srcOrd="1" destOrd="0" presId="urn:microsoft.com/office/officeart/2005/8/layout/orgChart1"/>
    <dgm:cxn modelId="{78CD88ED-E134-8942-A94C-C16026185684}" type="presParOf" srcId="{0193B444-A107-2449-A189-0310DC2D1E20}" destId="{BF4A1BFD-42FA-7D49-9409-DD79FCEEE2CD}" srcOrd="2" destOrd="0" presId="urn:microsoft.com/office/officeart/2005/8/layout/orgChart1"/>
    <dgm:cxn modelId="{554ED517-3B1D-B04D-AFCE-2FC9F22EFB3B}" type="presParOf" srcId="{DF976F66-DFD5-6E45-AC73-9B5C97077995}" destId="{8F9625DE-B393-DF44-BE98-8C9B99DCACE8}" srcOrd="8" destOrd="0" presId="urn:microsoft.com/office/officeart/2005/8/layout/orgChart1"/>
    <dgm:cxn modelId="{F18EB1C4-6FE4-4C4A-9AAA-6C7789D31E98}" type="presParOf" srcId="{DF976F66-DFD5-6E45-AC73-9B5C97077995}" destId="{A6941268-D0BB-B248-8893-4B71AABA9FBD}" srcOrd="9" destOrd="0" presId="urn:microsoft.com/office/officeart/2005/8/layout/orgChart1"/>
    <dgm:cxn modelId="{8094468D-32C9-7C4F-9F71-A24739B7B042}" type="presParOf" srcId="{A6941268-D0BB-B248-8893-4B71AABA9FBD}" destId="{20E2C65E-1D2F-E443-B64C-BADA391E3E00}" srcOrd="0" destOrd="0" presId="urn:microsoft.com/office/officeart/2005/8/layout/orgChart1"/>
    <dgm:cxn modelId="{987D97A5-6B57-0D48-BC7A-E15293771EEB}" type="presParOf" srcId="{20E2C65E-1D2F-E443-B64C-BADA391E3E00}" destId="{9AAC18E2-83ED-6449-9C4A-886D23CA7D22}" srcOrd="0" destOrd="0" presId="urn:microsoft.com/office/officeart/2005/8/layout/orgChart1"/>
    <dgm:cxn modelId="{A2144BAC-0789-0F4B-B95E-495A9AB60B4D}" type="presParOf" srcId="{20E2C65E-1D2F-E443-B64C-BADA391E3E00}" destId="{BB5844A5-260C-F744-94A3-7D883262BA72}" srcOrd="1" destOrd="0" presId="urn:microsoft.com/office/officeart/2005/8/layout/orgChart1"/>
    <dgm:cxn modelId="{F514F7DA-B35C-4641-B196-885183595997}" type="presParOf" srcId="{A6941268-D0BB-B248-8893-4B71AABA9FBD}" destId="{F6213A49-A039-BB43-AB1B-17FD0029DA30}" srcOrd="1" destOrd="0" presId="urn:microsoft.com/office/officeart/2005/8/layout/orgChart1"/>
    <dgm:cxn modelId="{92EE83FC-951C-274C-86AB-EEFEC8E830DB}" type="presParOf" srcId="{A6941268-D0BB-B248-8893-4B71AABA9FBD}" destId="{9A7542F9-0966-9A4A-9CEC-249AA0C841AB}" srcOrd="2" destOrd="0" presId="urn:microsoft.com/office/officeart/2005/8/layout/orgChart1"/>
    <dgm:cxn modelId="{B6AE944D-011D-4242-8CCE-46B09B08E73A}" type="presParOf" srcId="{9C883A9B-8CCC-854B-9421-27B10A1F1CA7}" destId="{DDA07326-BBCA-5743-9D1A-013C44962CF5}" srcOrd="2" destOrd="0" presId="urn:microsoft.com/office/officeart/2005/8/layout/orgChart1"/>
    <dgm:cxn modelId="{C669FB5F-57B5-2E4A-AFE3-8ED6D9A80915}" type="presParOf" srcId="{4962D79C-BEFE-9444-84F2-1A728A8A2DA0}" destId="{B0D3C7C0-BE3A-DF42-A547-40FB97B49ED5}" srcOrd="4" destOrd="0" presId="urn:microsoft.com/office/officeart/2005/8/layout/orgChart1"/>
    <dgm:cxn modelId="{F7675B93-2C16-5447-BE8B-9E8D1AEF945D}" type="presParOf" srcId="{4962D79C-BEFE-9444-84F2-1A728A8A2DA0}" destId="{FD941F61-28BA-F74A-80F5-BA6D4EE66506}" srcOrd="5" destOrd="0" presId="urn:microsoft.com/office/officeart/2005/8/layout/orgChart1"/>
    <dgm:cxn modelId="{25864047-DA8E-4C4D-85B9-843CA50371D3}" type="presParOf" srcId="{FD941F61-28BA-F74A-80F5-BA6D4EE66506}" destId="{093DC6D6-CA95-ED45-8FAB-07A73A67A024}" srcOrd="0" destOrd="0" presId="urn:microsoft.com/office/officeart/2005/8/layout/orgChart1"/>
    <dgm:cxn modelId="{8EDBF8CB-635E-7B45-9AC3-25D7A731771C}" type="presParOf" srcId="{093DC6D6-CA95-ED45-8FAB-07A73A67A024}" destId="{06FF9332-E2F7-A243-803C-3A6CC235F7F4}" srcOrd="0" destOrd="0" presId="urn:microsoft.com/office/officeart/2005/8/layout/orgChart1"/>
    <dgm:cxn modelId="{9B6CF67D-FDCA-5447-9AF6-116A56D2787B}" type="presParOf" srcId="{093DC6D6-CA95-ED45-8FAB-07A73A67A024}" destId="{FBBEEF81-8477-D140-995F-08406402343B}" srcOrd="1" destOrd="0" presId="urn:microsoft.com/office/officeart/2005/8/layout/orgChart1"/>
    <dgm:cxn modelId="{8A27ED5E-727A-1948-BACB-B53AF2F4CFC2}" type="presParOf" srcId="{FD941F61-28BA-F74A-80F5-BA6D4EE66506}" destId="{37EC8C41-A6FD-7343-A576-EC614AC3C619}" srcOrd="1" destOrd="0" presId="urn:microsoft.com/office/officeart/2005/8/layout/orgChart1"/>
    <dgm:cxn modelId="{A010F6E1-EC04-5747-84A5-99A5560D49B1}" type="presParOf" srcId="{37EC8C41-A6FD-7343-A576-EC614AC3C619}" destId="{F4FEB996-F214-8D4A-8EAA-3D9FA2046040}" srcOrd="0" destOrd="0" presId="urn:microsoft.com/office/officeart/2005/8/layout/orgChart1"/>
    <dgm:cxn modelId="{BC1E17E1-10BA-FD4F-A0C0-54C17D5FD8B7}" type="presParOf" srcId="{37EC8C41-A6FD-7343-A576-EC614AC3C619}" destId="{6CC2B58A-9C4A-8346-BEEB-BD70F5821E05}" srcOrd="1" destOrd="0" presId="urn:microsoft.com/office/officeart/2005/8/layout/orgChart1"/>
    <dgm:cxn modelId="{7D0B0251-A86A-BA46-9575-DFF93E88C2A1}" type="presParOf" srcId="{6CC2B58A-9C4A-8346-BEEB-BD70F5821E05}" destId="{7FF1F6E9-FB25-8244-B6F5-3B1084C723AA}" srcOrd="0" destOrd="0" presId="urn:microsoft.com/office/officeart/2005/8/layout/orgChart1"/>
    <dgm:cxn modelId="{FAC841FF-4676-7642-8518-44DE31653BAE}" type="presParOf" srcId="{7FF1F6E9-FB25-8244-B6F5-3B1084C723AA}" destId="{D2BE9EB9-8E6D-E54E-8FA1-170752D268B7}" srcOrd="0" destOrd="0" presId="urn:microsoft.com/office/officeart/2005/8/layout/orgChart1"/>
    <dgm:cxn modelId="{20E3D496-789D-7C47-8672-9E0ABD0CFCAC}" type="presParOf" srcId="{7FF1F6E9-FB25-8244-B6F5-3B1084C723AA}" destId="{EAF02417-9EAE-C944-AE7E-EF63922D5A13}" srcOrd="1" destOrd="0" presId="urn:microsoft.com/office/officeart/2005/8/layout/orgChart1"/>
    <dgm:cxn modelId="{32273504-1803-EE4E-A8AB-58423657CED6}" type="presParOf" srcId="{6CC2B58A-9C4A-8346-BEEB-BD70F5821E05}" destId="{DD5318EB-7C0C-0242-A3C9-CB227A276B6D}" srcOrd="1" destOrd="0" presId="urn:microsoft.com/office/officeart/2005/8/layout/orgChart1"/>
    <dgm:cxn modelId="{40E7C464-69E1-A94C-8C1A-7DF85B428F59}" type="presParOf" srcId="{6CC2B58A-9C4A-8346-BEEB-BD70F5821E05}" destId="{6FD2BB3C-B982-5C47-991D-26E61A834CC6}" srcOrd="2" destOrd="0" presId="urn:microsoft.com/office/officeart/2005/8/layout/orgChart1"/>
    <dgm:cxn modelId="{C20BCD5D-4EB9-1644-BDDD-D757935F36AB}" type="presParOf" srcId="{37EC8C41-A6FD-7343-A576-EC614AC3C619}" destId="{3586BCF5-1AA6-2F4D-8F11-D29BBFB61E23}" srcOrd="2" destOrd="0" presId="urn:microsoft.com/office/officeart/2005/8/layout/orgChart1"/>
    <dgm:cxn modelId="{F264CC5C-55A7-C541-86F8-0331592F07DA}" type="presParOf" srcId="{37EC8C41-A6FD-7343-A576-EC614AC3C619}" destId="{AF132272-8B39-4941-94B0-FB15B589AEA1}" srcOrd="3" destOrd="0" presId="urn:microsoft.com/office/officeart/2005/8/layout/orgChart1"/>
    <dgm:cxn modelId="{93A7A4D6-7541-E541-B656-0FA77217C404}" type="presParOf" srcId="{AF132272-8B39-4941-94B0-FB15B589AEA1}" destId="{873191CB-42FD-E34B-9C81-254A73D329AB}" srcOrd="0" destOrd="0" presId="urn:microsoft.com/office/officeart/2005/8/layout/orgChart1"/>
    <dgm:cxn modelId="{E2F220AC-5C3C-7846-842B-C11FDE12D496}" type="presParOf" srcId="{873191CB-42FD-E34B-9C81-254A73D329AB}" destId="{DB26FD52-3BE6-4B41-81A8-7AEA47C555A0}" srcOrd="0" destOrd="0" presId="urn:microsoft.com/office/officeart/2005/8/layout/orgChart1"/>
    <dgm:cxn modelId="{402E542D-F484-E742-BA20-55CFA649641C}" type="presParOf" srcId="{873191CB-42FD-E34B-9C81-254A73D329AB}" destId="{A91D5DF3-B18B-5A44-92C1-D25776686DD7}" srcOrd="1" destOrd="0" presId="urn:microsoft.com/office/officeart/2005/8/layout/orgChart1"/>
    <dgm:cxn modelId="{3A7CB6E9-0206-CD46-8476-78D0D4685BCD}" type="presParOf" srcId="{AF132272-8B39-4941-94B0-FB15B589AEA1}" destId="{7D8D1118-D0F5-D04B-8620-A89A63F0C133}" srcOrd="1" destOrd="0" presId="urn:microsoft.com/office/officeart/2005/8/layout/orgChart1"/>
    <dgm:cxn modelId="{1D82B539-136B-CF4B-AAAC-2F790E4EB9D6}" type="presParOf" srcId="{AF132272-8B39-4941-94B0-FB15B589AEA1}" destId="{AD0AF968-13FA-B94A-A3F3-C6CD10A822B0}" srcOrd="2" destOrd="0" presId="urn:microsoft.com/office/officeart/2005/8/layout/orgChart1"/>
    <dgm:cxn modelId="{3361F643-F35C-1146-87DE-05586AEE98BB}" type="presParOf" srcId="{37EC8C41-A6FD-7343-A576-EC614AC3C619}" destId="{EDA9A762-A001-A54D-866C-30BB2EDCC9EA}" srcOrd="4" destOrd="0" presId="urn:microsoft.com/office/officeart/2005/8/layout/orgChart1"/>
    <dgm:cxn modelId="{0FDF5144-F11C-4043-BBB1-312F2EAAEB30}" type="presParOf" srcId="{37EC8C41-A6FD-7343-A576-EC614AC3C619}" destId="{60C2A164-23CA-C240-A6B6-0F4811B6D7F3}" srcOrd="5" destOrd="0" presId="urn:microsoft.com/office/officeart/2005/8/layout/orgChart1"/>
    <dgm:cxn modelId="{204730D6-E52A-B144-A2E3-FD0421504409}" type="presParOf" srcId="{60C2A164-23CA-C240-A6B6-0F4811B6D7F3}" destId="{044211D2-DB94-9E43-8987-968FC47B1ACE}" srcOrd="0" destOrd="0" presId="urn:microsoft.com/office/officeart/2005/8/layout/orgChart1"/>
    <dgm:cxn modelId="{9F470DCA-1B41-1446-B19E-3B7BC77DE2BB}" type="presParOf" srcId="{044211D2-DB94-9E43-8987-968FC47B1ACE}" destId="{3D0C2A03-5611-CA4F-B3CF-D7346B06F497}" srcOrd="0" destOrd="0" presId="urn:microsoft.com/office/officeart/2005/8/layout/orgChart1"/>
    <dgm:cxn modelId="{F86CE5B4-9697-4640-B1C7-6E050A51F740}" type="presParOf" srcId="{044211D2-DB94-9E43-8987-968FC47B1ACE}" destId="{7D640E9F-7E2E-2647-86D7-F37A4AA53A40}" srcOrd="1" destOrd="0" presId="urn:microsoft.com/office/officeart/2005/8/layout/orgChart1"/>
    <dgm:cxn modelId="{50B9BEEC-40C7-FD43-BF41-3E6DB6877955}" type="presParOf" srcId="{60C2A164-23CA-C240-A6B6-0F4811B6D7F3}" destId="{F649CEE0-6BD4-3445-9CCD-CCE4C96DB756}" srcOrd="1" destOrd="0" presId="urn:microsoft.com/office/officeart/2005/8/layout/orgChart1"/>
    <dgm:cxn modelId="{E2B068C5-9A07-0945-A279-6FF62851FD72}" type="presParOf" srcId="{60C2A164-23CA-C240-A6B6-0F4811B6D7F3}" destId="{3E5FE1FB-3B29-7F43-AC13-227B7DA62244}" srcOrd="2" destOrd="0" presId="urn:microsoft.com/office/officeart/2005/8/layout/orgChart1"/>
    <dgm:cxn modelId="{14396128-B985-1F48-8947-8A41B24F3449}" type="presParOf" srcId="{FD941F61-28BA-F74A-80F5-BA6D4EE66506}" destId="{90698BDC-49C4-C048-B468-4E69DEC5BA6D}" srcOrd="2" destOrd="0" presId="urn:microsoft.com/office/officeart/2005/8/layout/orgChart1"/>
    <dgm:cxn modelId="{CB219FC5-3E69-5940-9493-474BD2605313}" type="presParOf" srcId="{4962D79C-BEFE-9444-84F2-1A728A8A2DA0}" destId="{DD1C0AEF-BCA9-6944-80BF-AAB73833253F}" srcOrd="6" destOrd="0" presId="urn:microsoft.com/office/officeart/2005/8/layout/orgChart1"/>
    <dgm:cxn modelId="{77FA7283-D6C5-1F48-A806-A0B76357D8CC}" type="presParOf" srcId="{4962D79C-BEFE-9444-84F2-1A728A8A2DA0}" destId="{637CE022-6951-0A41-B2FD-324D864B00EB}" srcOrd="7" destOrd="0" presId="urn:microsoft.com/office/officeart/2005/8/layout/orgChart1"/>
    <dgm:cxn modelId="{14DE62B0-AB77-E841-98D1-E6EB20BE08BE}" type="presParOf" srcId="{637CE022-6951-0A41-B2FD-324D864B00EB}" destId="{47B6032C-17B7-314F-B235-DDDCF7EBBB3C}" srcOrd="0" destOrd="0" presId="urn:microsoft.com/office/officeart/2005/8/layout/orgChart1"/>
    <dgm:cxn modelId="{63F45550-9028-FE4C-8CAE-784A1B104BD2}" type="presParOf" srcId="{47B6032C-17B7-314F-B235-DDDCF7EBBB3C}" destId="{E467CA25-F2BA-394A-BDE2-CE5222638841}" srcOrd="0" destOrd="0" presId="urn:microsoft.com/office/officeart/2005/8/layout/orgChart1"/>
    <dgm:cxn modelId="{2997EE77-6A92-C546-8D21-D77C2AA949E1}" type="presParOf" srcId="{47B6032C-17B7-314F-B235-DDDCF7EBBB3C}" destId="{95E240C3-5BB9-524E-AF1C-81572194A5F6}" srcOrd="1" destOrd="0" presId="urn:microsoft.com/office/officeart/2005/8/layout/orgChart1"/>
    <dgm:cxn modelId="{C5CA8B78-C487-004C-863C-F4191C5B5AD4}" type="presParOf" srcId="{637CE022-6951-0A41-B2FD-324D864B00EB}" destId="{7DB4CBE8-6F9A-FF4F-989F-1A4D96D6F5A9}" srcOrd="1" destOrd="0" presId="urn:microsoft.com/office/officeart/2005/8/layout/orgChart1"/>
    <dgm:cxn modelId="{AE0CA0A8-1B52-EE42-BAA8-452DC2CC4D68}" type="presParOf" srcId="{7DB4CBE8-6F9A-FF4F-989F-1A4D96D6F5A9}" destId="{EF06E737-3475-1C46-8CA0-7B17C4BC170E}" srcOrd="0" destOrd="0" presId="urn:microsoft.com/office/officeart/2005/8/layout/orgChart1"/>
    <dgm:cxn modelId="{2F9C600E-813F-A442-B8CA-C9E67D8DE646}" type="presParOf" srcId="{7DB4CBE8-6F9A-FF4F-989F-1A4D96D6F5A9}" destId="{6E980411-AD57-FD4F-B13A-E7A377F37CDA}" srcOrd="1" destOrd="0" presId="urn:microsoft.com/office/officeart/2005/8/layout/orgChart1"/>
    <dgm:cxn modelId="{25529C7D-6D2D-7542-B8CE-22A3D5609202}" type="presParOf" srcId="{6E980411-AD57-FD4F-B13A-E7A377F37CDA}" destId="{75C8948C-A9ED-D24A-B29B-069C0F624E5F}" srcOrd="0" destOrd="0" presId="urn:microsoft.com/office/officeart/2005/8/layout/orgChart1"/>
    <dgm:cxn modelId="{0CF5A56A-1529-E54E-8514-A7D2A161E502}" type="presParOf" srcId="{75C8948C-A9ED-D24A-B29B-069C0F624E5F}" destId="{4EDB279E-0DAC-BC4C-A8DF-46C4F4E9BF37}" srcOrd="0" destOrd="0" presId="urn:microsoft.com/office/officeart/2005/8/layout/orgChart1"/>
    <dgm:cxn modelId="{C5BFAAAB-F4C5-F14A-85BA-D0B6FD5B3597}" type="presParOf" srcId="{75C8948C-A9ED-D24A-B29B-069C0F624E5F}" destId="{78081759-356D-E442-B01C-FB9B02665291}" srcOrd="1" destOrd="0" presId="urn:microsoft.com/office/officeart/2005/8/layout/orgChart1"/>
    <dgm:cxn modelId="{9DD0FBDD-4B22-434D-8B34-04EA1D92A358}" type="presParOf" srcId="{6E980411-AD57-FD4F-B13A-E7A377F37CDA}" destId="{F8C74AB4-5A91-EC46-A063-07067C91C50A}" srcOrd="1" destOrd="0" presId="urn:microsoft.com/office/officeart/2005/8/layout/orgChart1"/>
    <dgm:cxn modelId="{27D930F5-AB41-EA4D-88D8-915129918C65}" type="presParOf" srcId="{6E980411-AD57-FD4F-B13A-E7A377F37CDA}" destId="{019221D9-3CF4-9C4D-94C3-9A24A08FB224}" srcOrd="2" destOrd="0" presId="urn:microsoft.com/office/officeart/2005/8/layout/orgChart1"/>
    <dgm:cxn modelId="{87997835-EF7F-624D-9F6B-5A89D9CD17D2}" type="presParOf" srcId="{7DB4CBE8-6F9A-FF4F-989F-1A4D96D6F5A9}" destId="{CC218A71-3B65-4E43-825D-D3DCE46547B4}" srcOrd="2" destOrd="0" presId="urn:microsoft.com/office/officeart/2005/8/layout/orgChart1"/>
    <dgm:cxn modelId="{24D1D373-1C0A-5F4B-9FAF-7BADB5210477}" type="presParOf" srcId="{7DB4CBE8-6F9A-FF4F-989F-1A4D96D6F5A9}" destId="{7B4228F6-2906-FB4D-AC67-845908A2D2F7}" srcOrd="3" destOrd="0" presId="urn:microsoft.com/office/officeart/2005/8/layout/orgChart1"/>
    <dgm:cxn modelId="{51EE11FA-DB0F-354A-B1F3-10544FAD3D35}" type="presParOf" srcId="{7B4228F6-2906-FB4D-AC67-845908A2D2F7}" destId="{82E0989F-213F-9947-8D18-29A181B2455E}" srcOrd="0" destOrd="0" presId="urn:microsoft.com/office/officeart/2005/8/layout/orgChart1"/>
    <dgm:cxn modelId="{20918E73-578A-D940-A6FB-D0010E9F6BC3}" type="presParOf" srcId="{82E0989F-213F-9947-8D18-29A181B2455E}" destId="{DE77F4B2-D3A4-B243-89C0-C92EC5240180}" srcOrd="0" destOrd="0" presId="urn:microsoft.com/office/officeart/2005/8/layout/orgChart1"/>
    <dgm:cxn modelId="{3A372910-0E82-B24A-82A3-CD9F2CE240ED}" type="presParOf" srcId="{82E0989F-213F-9947-8D18-29A181B2455E}" destId="{A8AA9D92-DC77-A547-98D5-B9C1EC95C754}" srcOrd="1" destOrd="0" presId="urn:microsoft.com/office/officeart/2005/8/layout/orgChart1"/>
    <dgm:cxn modelId="{729CCE81-F39E-1640-BB67-CD97E8E00A75}" type="presParOf" srcId="{7B4228F6-2906-FB4D-AC67-845908A2D2F7}" destId="{34D4FBE0-3ABE-2C49-BC06-5D9405206F5A}" srcOrd="1" destOrd="0" presId="urn:microsoft.com/office/officeart/2005/8/layout/orgChart1"/>
    <dgm:cxn modelId="{2DD83AB2-8BDE-C34F-94C4-C1AF1D101BD3}" type="presParOf" srcId="{7B4228F6-2906-FB4D-AC67-845908A2D2F7}" destId="{133DD32B-3AF2-F64B-8DFE-1B28497E8375}" srcOrd="2" destOrd="0" presId="urn:microsoft.com/office/officeart/2005/8/layout/orgChart1"/>
    <dgm:cxn modelId="{5B5FA2EF-2BE5-E44C-BEC7-A390287C8AD2}" type="presParOf" srcId="{7DB4CBE8-6F9A-FF4F-989F-1A4D96D6F5A9}" destId="{D8C3A08C-AE17-D741-90E0-64EFF1E1BFF7}" srcOrd="4" destOrd="0" presId="urn:microsoft.com/office/officeart/2005/8/layout/orgChart1"/>
    <dgm:cxn modelId="{0846C67A-DE41-524D-AEC1-DD9D28BB0163}" type="presParOf" srcId="{7DB4CBE8-6F9A-FF4F-989F-1A4D96D6F5A9}" destId="{8B299AEA-3958-3549-9872-A277F219F54F}" srcOrd="5" destOrd="0" presId="urn:microsoft.com/office/officeart/2005/8/layout/orgChart1"/>
    <dgm:cxn modelId="{275D1B85-091E-2E40-996C-4EF147F365CB}" type="presParOf" srcId="{8B299AEA-3958-3549-9872-A277F219F54F}" destId="{CFBFA442-BE9E-0340-99DA-94F358628D3A}" srcOrd="0" destOrd="0" presId="urn:microsoft.com/office/officeart/2005/8/layout/orgChart1"/>
    <dgm:cxn modelId="{354E7203-4FF3-CD4D-9779-3E3B80CC0EB6}" type="presParOf" srcId="{CFBFA442-BE9E-0340-99DA-94F358628D3A}" destId="{C95FAC90-E808-554D-A64B-B52C620B5806}" srcOrd="0" destOrd="0" presId="urn:microsoft.com/office/officeart/2005/8/layout/orgChart1"/>
    <dgm:cxn modelId="{D7480425-C598-4049-9A03-CED24D9B5974}" type="presParOf" srcId="{CFBFA442-BE9E-0340-99DA-94F358628D3A}" destId="{A31E6CAF-75B0-D84C-9237-4465B0F155E9}" srcOrd="1" destOrd="0" presId="urn:microsoft.com/office/officeart/2005/8/layout/orgChart1"/>
    <dgm:cxn modelId="{495B8FA4-EC22-0145-8459-5A99FBA3B0A8}" type="presParOf" srcId="{8B299AEA-3958-3549-9872-A277F219F54F}" destId="{86B5340F-B83C-814E-A579-39C2A3622E88}" srcOrd="1" destOrd="0" presId="urn:microsoft.com/office/officeart/2005/8/layout/orgChart1"/>
    <dgm:cxn modelId="{016B5F59-57EE-B442-9769-3B7BB1B1DDFD}" type="presParOf" srcId="{8B299AEA-3958-3549-9872-A277F219F54F}" destId="{EB26D0C4-7ACE-1F41-80AD-1500EC91A26F}" srcOrd="2" destOrd="0" presId="urn:microsoft.com/office/officeart/2005/8/layout/orgChart1"/>
    <dgm:cxn modelId="{B791216D-5C67-394F-83D4-8DA6889778E8}" type="presParOf" srcId="{637CE022-6951-0A41-B2FD-324D864B00EB}" destId="{03FBC927-E039-A74F-8E39-E784986D49E9}" srcOrd="2" destOrd="0" presId="urn:microsoft.com/office/officeart/2005/8/layout/orgChart1"/>
    <dgm:cxn modelId="{DDCC2A7E-5836-AA47-884C-D64EC348A935}" type="presParOf" srcId="{4962D79C-BEFE-9444-84F2-1A728A8A2DA0}" destId="{8552F180-30E8-F041-8BC4-BAFB3580CCAD}" srcOrd="8" destOrd="0" presId="urn:microsoft.com/office/officeart/2005/8/layout/orgChart1"/>
    <dgm:cxn modelId="{B1170872-BA8B-474F-874B-702D1820A235}" type="presParOf" srcId="{4962D79C-BEFE-9444-84F2-1A728A8A2DA0}" destId="{E971EAAE-C923-6F4C-B1FA-C5B391980571}" srcOrd="9" destOrd="0" presId="urn:microsoft.com/office/officeart/2005/8/layout/orgChart1"/>
    <dgm:cxn modelId="{35DA127D-0B84-F34F-88CC-CA6152768AD9}" type="presParOf" srcId="{E971EAAE-C923-6F4C-B1FA-C5B391980571}" destId="{422357D2-762E-A14D-BA4B-59ACE81675BC}" srcOrd="0" destOrd="0" presId="urn:microsoft.com/office/officeart/2005/8/layout/orgChart1"/>
    <dgm:cxn modelId="{4798C639-8F9B-5547-98AD-56E572997474}" type="presParOf" srcId="{422357D2-762E-A14D-BA4B-59ACE81675BC}" destId="{B2359F48-B83D-D14C-9C68-A31B0CD95BB9}" srcOrd="0" destOrd="0" presId="urn:microsoft.com/office/officeart/2005/8/layout/orgChart1"/>
    <dgm:cxn modelId="{44593328-9F28-644B-A23F-8E8A91048704}" type="presParOf" srcId="{422357D2-762E-A14D-BA4B-59ACE81675BC}" destId="{60F59A8D-293D-1849-A27E-56F5A7225B5F}" srcOrd="1" destOrd="0" presId="urn:microsoft.com/office/officeart/2005/8/layout/orgChart1"/>
    <dgm:cxn modelId="{E77BA688-6E85-5D4E-A16E-D735D6CB3413}" type="presParOf" srcId="{E971EAAE-C923-6F4C-B1FA-C5B391980571}" destId="{D0248164-4A1E-8142-A4BF-2E2DDE6C8C08}" srcOrd="1" destOrd="0" presId="urn:microsoft.com/office/officeart/2005/8/layout/orgChart1"/>
    <dgm:cxn modelId="{B82E27B6-0590-9A49-8DCA-332CB7F012A6}" type="presParOf" srcId="{D0248164-4A1E-8142-A4BF-2E2DDE6C8C08}" destId="{CBCAC8CD-90D9-9B44-9E14-C8CFA4149A86}" srcOrd="0" destOrd="0" presId="urn:microsoft.com/office/officeart/2005/8/layout/orgChart1"/>
    <dgm:cxn modelId="{39C7645A-9246-AB46-B547-7785410EDEF1}" type="presParOf" srcId="{D0248164-4A1E-8142-A4BF-2E2DDE6C8C08}" destId="{A9EBD9B0-9BF0-9147-818C-58919F0162DE}" srcOrd="1" destOrd="0" presId="urn:microsoft.com/office/officeart/2005/8/layout/orgChart1"/>
    <dgm:cxn modelId="{0A8D5469-0010-EA45-A149-65DB87D3AC83}" type="presParOf" srcId="{A9EBD9B0-9BF0-9147-818C-58919F0162DE}" destId="{A6511188-D29B-7B42-B552-96CECDB605C0}" srcOrd="0" destOrd="0" presId="urn:microsoft.com/office/officeart/2005/8/layout/orgChart1"/>
    <dgm:cxn modelId="{D8C0419E-95B8-2146-A78E-CC677D755526}" type="presParOf" srcId="{A6511188-D29B-7B42-B552-96CECDB605C0}" destId="{5705E83F-41C3-D64A-8BFA-0DE5B01DCF20}" srcOrd="0" destOrd="0" presId="urn:microsoft.com/office/officeart/2005/8/layout/orgChart1"/>
    <dgm:cxn modelId="{8F42B9E4-8AA1-0C46-8572-775D1298D78E}" type="presParOf" srcId="{A6511188-D29B-7B42-B552-96CECDB605C0}" destId="{CEB24BF7-2700-134E-B3F8-FDD115AB1781}" srcOrd="1" destOrd="0" presId="urn:microsoft.com/office/officeart/2005/8/layout/orgChart1"/>
    <dgm:cxn modelId="{35506449-A9B2-6744-8EA1-9D22736039B4}" type="presParOf" srcId="{A9EBD9B0-9BF0-9147-818C-58919F0162DE}" destId="{BBE42224-521A-8543-9AC9-38CAC1C9E3E5}" srcOrd="1" destOrd="0" presId="urn:microsoft.com/office/officeart/2005/8/layout/orgChart1"/>
    <dgm:cxn modelId="{E955D929-3010-B14C-952F-CABF70C053E0}" type="presParOf" srcId="{A9EBD9B0-9BF0-9147-818C-58919F0162DE}" destId="{07BB6D04-5AC5-D64F-BB0A-1B560047363F}" srcOrd="2" destOrd="0" presId="urn:microsoft.com/office/officeart/2005/8/layout/orgChart1"/>
    <dgm:cxn modelId="{A4BF91AB-2F0D-7D4E-8C3B-E30C0A3B6C3E}" type="presParOf" srcId="{D0248164-4A1E-8142-A4BF-2E2DDE6C8C08}" destId="{78B72588-A244-6144-9311-A039A69D7036}" srcOrd="2" destOrd="0" presId="urn:microsoft.com/office/officeart/2005/8/layout/orgChart1"/>
    <dgm:cxn modelId="{D257B42A-CFB6-9A46-93DB-B5EE3B6D5D99}" type="presParOf" srcId="{D0248164-4A1E-8142-A4BF-2E2DDE6C8C08}" destId="{9789BBE7-680F-514D-A243-63DD4C654A30}" srcOrd="3" destOrd="0" presId="urn:microsoft.com/office/officeart/2005/8/layout/orgChart1"/>
    <dgm:cxn modelId="{A8B48762-BB32-A94D-8652-AA9AE8B4059E}" type="presParOf" srcId="{9789BBE7-680F-514D-A243-63DD4C654A30}" destId="{1B5687D9-208B-E543-AC56-6BA22D0E6EC1}" srcOrd="0" destOrd="0" presId="urn:microsoft.com/office/officeart/2005/8/layout/orgChart1"/>
    <dgm:cxn modelId="{BED4D612-6C14-EA41-A813-8C3209C9DB93}" type="presParOf" srcId="{1B5687D9-208B-E543-AC56-6BA22D0E6EC1}" destId="{F1E35A5F-2EEA-6843-B0D7-9F0FE1DB6D70}" srcOrd="0" destOrd="0" presId="urn:microsoft.com/office/officeart/2005/8/layout/orgChart1"/>
    <dgm:cxn modelId="{86BCC3C8-3ACD-2140-B5FF-D4B607C7A11B}" type="presParOf" srcId="{1B5687D9-208B-E543-AC56-6BA22D0E6EC1}" destId="{AE49996B-B023-7C4D-9F05-033B6FD48D16}" srcOrd="1" destOrd="0" presId="urn:microsoft.com/office/officeart/2005/8/layout/orgChart1"/>
    <dgm:cxn modelId="{29AE113E-8521-2B4F-96C0-A1CB97DAE9C3}" type="presParOf" srcId="{9789BBE7-680F-514D-A243-63DD4C654A30}" destId="{0068BE72-F114-2C4F-8196-BD7371FFAD6A}" srcOrd="1" destOrd="0" presId="urn:microsoft.com/office/officeart/2005/8/layout/orgChart1"/>
    <dgm:cxn modelId="{5C6D66B9-F456-794F-8B5F-FCDEE998AD90}" type="presParOf" srcId="{9789BBE7-680F-514D-A243-63DD4C654A30}" destId="{C837FD1C-4A5F-784B-B86A-2EDE21DA41AE}" srcOrd="2" destOrd="0" presId="urn:microsoft.com/office/officeart/2005/8/layout/orgChart1"/>
    <dgm:cxn modelId="{975B0586-1A39-DC4A-8927-EC682B82B756}" type="presParOf" srcId="{D0248164-4A1E-8142-A4BF-2E2DDE6C8C08}" destId="{370A0BDC-55DE-C447-9CE5-2096BB1E7EB3}" srcOrd="4" destOrd="0" presId="urn:microsoft.com/office/officeart/2005/8/layout/orgChart1"/>
    <dgm:cxn modelId="{5B1BC0C7-4F37-DE4F-9806-AE5B0C484713}" type="presParOf" srcId="{D0248164-4A1E-8142-A4BF-2E2DDE6C8C08}" destId="{69C53007-B20D-2840-A8C7-4E9932370503}" srcOrd="5" destOrd="0" presId="urn:microsoft.com/office/officeart/2005/8/layout/orgChart1"/>
    <dgm:cxn modelId="{05F5880D-CA96-4E48-9B7E-5A8CCD2F7E50}" type="presParOf" srcId="{69C53007-B20D-2840-A8C7-4E9932370503}" destId="{1EE67534-6F2A-F44A-BF31-7E975519BBC7}" srcOrd="0" destOrd="0" presId="urn:microsoft.com/office/officeart/2005/8/layout/orgChart1"/>
    <dgm:cxn modelId="{DFDFD724-9F74-4347-AF35-E5D6F508FE09}" type="presParOf" srcId="{1EE67534-6F2A-F44A-BF31-7E975519BBC7}" destId="{DDA48495-06FA-1B4C-BFCF-0394B2949766}" srcOrd="0" destOrd="0" presId="urn:microsoft.com/office/officeart/2005/8/layout/orgChart1"/>
    <dgm:cxn modelId="{8A063B0F-A5F5-9142-A085-0B8F2E9CE428}" type="presParOf" srcId="{1EE67534-6F2A-F44A-BF31-7E975519BBC7}" destId="{99C30CF9-84C4-EF43-BE60-81EC51811ED9}" srcOrd="1" destOrd="0" presId="urn:microsoft.com/office/officeart/2005/8/layout/orgChart1"/>
    <dgm:cxn modelId="{46B8095E-034E-A54F-B546-C84760E00E4F}" type="presParOf" srcId="{69C53007-B20D-2840-A8C7-4E9932370503}" destId="{0A56541F-A514-1A42-8ADD-B363E38E8391}" srcOrd="1" destOrd="0" presId="urn:microsoft.com/office/officeart/2005/8/layout/orgChart1"/>
    <dgm:cxn modelId="{4C325CC3-33A3-7141-A2C3-ECF251D4669F}" type="presParOf" srcId="{69C53007-B20D-2840-A8C7-4E9932370503}" destId="{8504BF65-9CE3-A447-B199-05AF648F8472}" srcOrd="2" destOrd="0" presId="urn:microsoft.com/office/officeart/2005/8/layout/orgChart1"/>
    <dgm:cxn modelId="{7C6974B7-A94E-5147-BD33-3149D0532640}" type="presParOf" srcId="{E971EAAE-C923-6F4C-B1FA-C5B391980571}" destId="{698F542C-8728-E547-9AE7-2EFC3A1F9BF5}" srcOrd="2" destOrd="0" presId="urn:microsoft.com/office/officeart/2005/8/layout/orgChart1"/>
    <dgm:cxn modelId="{841E89DA-D30E-E849-8FA8-AA7CEC26ECED}" type="presParOf" srcId="{4962D79C-BEFE-9444-84F2-1A728A8A2DA0}" destId="{6B19CB18-B79E-B649-92BC-F9AB5C6B5CBA}" srcOrd="10" destOrd="0" presId="urn:microsoft.com/office/officeart/2005/8/layout/orgChart1"/>
    <dgm:cxn modelId="{CF00199E-AE82-544C-B9DA-B1BAB47A67AC}" type="presParOf" srcId="{4962D79C-BEFE-9444-84F2-1A728A8A2DA0}" destId="{2EFDC11A-FB90-D74F-9745-F1C1A93540D9}" srcOrd="11" destOrd="0" presId="urn:microsoft.com/office/officeart/2005/8/layout/orgChart1"/>
    <dgm:cxn modelId="{ECB29E77-5FA0-844A-9013-FD369C02321A}" type="presParOf" srcId="{2EFDC11A-FB90-D74F-9745-F1C1A93540D9}" destId="{6F5904AF-7BFF-AB4D-B8EA-33C2A12EF1B4}" srcOrd="0" destOrd="0" presId="urn:microsoft.com/office/officeart/2005/8/layout/orgChart1"/>
    <dgm:cxn modelId="{F021A285-3135-7944-B957-5C02ECAB3373}" type="presParOf" srcId="{6F5904AF-7BFF-AB4D-B8EA-33C2A12EF1B4}" destId="{0DB9FFE4-83AE-E141-AE22-2E1369619539}" srcOrd="0" destOrd="0" presId="urn:microsoft.com/office/officeart/2005/8/layout/orgChart1"/>
    <dgm:cxn modelId="{67C12B4C-28BB-644B-A23D-9E558012D0DC}" type="presParOf" srcId="{6F5904AF-7BFF-AB4D-B8EA-33C2A12EF1B4}" destId="{F5A4A84A-701C-8A46-9E11-5F09ABC605AB}" srcOrd="1" destOrd="0" presId="urn:microsoft.com/office/officeart/2005/8/layout/orgChart1"/>
    <dgm:cxn modelId="{C6B71489-9B22-344D-8717-C2A7A85FC289}" type="presParOf" srcId="{2EFDC11A-FB90-D74F-9745-F1C1A93540D9}" destId="{A97BF877-85E7-1E43-8631-FC8E38CF9F46}" srcOrd="1" destOrd="0" presId="urn:microsoft.com/office/officeart/2005/8/layout/orgChart1"/>
    <dgm:cxn modelId="{C4A9FF03-85C6-6143-BC31-4A7C72371397}" type="presParOf" srcId="{A97BF877-85E7-1E43-8631-FC8E38CF9F46}" destId="{5B4A45C0-1674-F84B-AED9-CC49941762F7}" srcOrd="0" destOrd="0" presId="urn:microsoft.com/office/officeart/2005/8/layout/orgChart1"/>
    <dgm:cxn modelId="{29DC67E8-D97E-3144-84A7-93BB5D403CAC}" type="presParOf" srcId="{A97BF877-85E7-1E43-8631-FC8E38CF9F46}" destId="{357BA6F5-30D1-6245-8985-0EEACB72347A}" srcOrd="1" destOrd="0" presId="urn:microsoft.com/office/officeart/2005/8/layout/orgChart1"/>
    <dgm:cxn modelId="{CE9F10E3-2F73-6640-AA8F-A9099A07CFA2}" type="presParOf" srcId="{357BA6F5-30D1-6245-8985-0EEACB72347A}" destId="{90BDFD8D-1657-9048-8F4E-66E1C48F4979}" srcOrd="0" destOrd="0" presId="urn:microsoft.com/office/officeart/2005/8/layout/orgChart1"/>
    <dgm:cxn modelId="{2CFCCFF8-B40D-384A-A477-CF8D5CA11BEA}" type="presParOf" srcId="{90BDFD8D-1657-9048-8F4E-66E1C48F4979}" destId="{25997D45-B8FF-A04E-A476-A4809B6CBCAB}" srcOrd="0" destOrd="0" presId="urn:microsoft.com/office/officeart/2005/8/layout/orgChart1"/>
    <dgm:cxn modelId="{1C8D5B2E-7619-934F-A99D-C40FB74A79E8}" type="presParOf" srcId="{90BDFD8D-1657-9048-8F4E-66E1C48F4979}" destId="{784B5D72-0100-4949-941C-BBBA1D3C2A93}" srcOrd="1" destOrd="0" presId="urn:microsoft.com/office/officeart/2005/8/layout/orgChart1"/>
    <dgm:cxn modelId="{FA3F55CD-3EE3-C940-94DB-264134044351}" type="presParOf" srcId="{357BA6F5-30D1-6245-8985-0EEACB72347A}" destId="{F1AD2884-7F35-AC4C-A127-BA322F00D21A}" srcOrd="1" destOrd="0" presId="urn:microsoft.com/office/officeart/2005/8/layout/orgChart1"/>
    <dgm:cxn modelId="{CA0B387A-EB30-6D43-AA1B-8AD459CAC0E8}" type="presParOf" srcId="{357BA6F5-30D1-6245-8985-0EEACB72347A}" destId="{CC6272EF-64ED-0A43-9F04-DAF013377C61}" srcOrd="2" destOrd="0" presId="urn:microsoft.com/office/officeart/2005/8/layout/orgChart1"/>
    <dgm:cxn modelId="{BD060EE2-569F-8340-968F-982632F53AB0}" type="presParOf" srcId="{A97BF877-85E7-1E43-8631-FC8E38CF9F46}" destId="{46D3CC96-A355-AA43-9E35-3E5111B16C74}" srcOrd="2" destOrd="0" presId="urn:microsoft.com/office/officeart/2005/8/layout/orgChart1"/>
    <dgm:cxn modelId="{0739F4B4-D4E8-0148-A09D-81569FAE9D31}" type="presParOf" srcId="{A97BF877-85E7-1E43-8631-FC8E38CF9F46}" destId="{07F9FC8C-0645-DF4C-A824-39B931B5FD57}" srcOrd="3" destOrd="0" presId="urn:microsoft.com/office/officeart/2005/8/layout/orgChart1"/>
    <dgm:cxn modelId="{E67A9B4B-DB51-8642-95B0-0EC68A52F9E0}" type="presParOf" srcId="{07F9FC8C-0645-DF4C-A824-39B931B5FD57}" destId="{4AE308BC-48D2-F44A-A116-93ED309F1782}" srcOrd="0" destOrd="0" presId="urn:microsoft.com/office/officeart/2005/8/layout/orgChart1"/>
    <dgm:cxn modelId="{2AAD10EA-9C82-6E41-87C7-0F0B7A25B0C2}" type="presParOf" srcId="{4AE308BC-48D2-F44A-A116-93ED309F1782}" destId="{DFBFBCB4-6791-9347-AA85-C484EEFBE8F9}" srcOrd="0" destOrd="0" presId="urn:microsoft.com/office/officeart/2005/8/layout/orgChart1"/>
    <dgm:cxn modelId="{65A0305A-8BA4-E34E-91AD-61D4C06F8CA4}" type="presParOf" srcId="{4AE308BC-48D2-F44A-A116-93ED309F1782}" destId="{01D7D542-A0FB-6946-90A9-C68014CEEF37}" srcOrd="1" destOrd="0" presId="urn:microsoft.com/office/officeart/2005/8/layout/orgChart1"/>
    <dgm:cxn modelId="{51283E30-9A57-9542-81A7-E11928469622}" type="presParOf" srcId="{07F9FC8C-0645-DF4C-A824-39B931B5FD57}" destId="{FEFEA181-D3AF-5A43-8491-4A1FCA5BE548}" srcOrd="1" destOrd="0" presId="urn:microsoft.com/office/officeart/2005/8/layout/orgChart1"/>
    <dgm:cxn modelId="{D4427625-09D7-1740-AF45-694BAB94BCAB}" type="presParOf" srcId="{07F9FC8C-0645-DF4C-A824-39B931B5FD57}" destId="{B42DC648-3DF8-374D-A38E-8FF0EB77DB91}" srcOrd="2" destOrd="0" presId="urn:microsoft.com/office/officeart/2005/8/layout/orgChart1"/>
    <dgm:cxn modelId="{49E40BC6-37BE-0245-ABFB-4EF3D7DC2CB4}" type="presParOf" srcId="{A97BF877-85E7-1E43-8631-FC8E38CF9F46}" destId="{479D0E53-6139-5A4C-8F19-4BA64C0FE839}" srcOrd="4" destOrd="0" presId="urn:microsoft.com/office/officeart/2005/8/layout/orgChart1"/>
    <dgm:cxn modelId="{A79F9022-C125-AC49-9F84-26B32C57C672}" type="presParOf" srcId="{A97BF877-85E7-1E43-8631-FC8E38CF9F46}" destId="{55F0406A-D626-AE45-9A2A-852E205E570C}" srcOrd="5" destOrd="0" presId="urn:microsoft.com/office/officeart/2005/8/layout/orgChart1"/>
    <dgm:cxn modelId="{17CEB782-D3D3-474C-9190-D4D187A54857}" type="presParOf" srcId="{55F0406A-D626-AE45-9A2A-852E205E570C}" destId="{DBE36090-B364-F848-92A0-38DD0F4560EC}" srcOrd="0" destOrd="0" presId="urn:microsoft.com/office/officeart/2005/8/layout/orgChart1"/>
    <dgm:cxn modelId="{54059F87-DC3D-884E-96B7-AEFCB1B74198}" type="presParOf" srcId="{DBE36090-B364-F848-92A0-38DD0F4560EC}" destId="{A0B381AB-1ED7-A748-916C-B3894997E13A}" srcOrd="0" destOrd="0" presId="urn:microsoft.com/office/officeart/2005/8/layout/orgChart1"/>
    <dgm:cxn modelId="{C7BDEBD4-2B36-3447-A405-A9CC9747CE42}" type="presParOf" srcId="{DBE36090-B364-F848-92A0-38DD0F4560EC}" destId="{BDBB3049-6D93-3F4F-9AE5-57DB00915C29}" srcOrd="1" destOrd="0" presId="urn:microsoft.com/office/officeart/2005/8/layout/orgChart1"/>
    <dgm:cxn modelId="{EDBBB02B-F065-F34C-9F39-DB1BE62F3B15}" type="presParOf" srcId="{55F0406A-D626-AE45-9A2A-852E205E570C}" destId="{FA1E7D9B-180D-0942-AE51-D2959895E51B}" srcOrd="1" destOrd="0" presId="urn:microsoft.com/office/officeart/2005/8/layout/orgChart1"/>
    <dgm:cxn modelId="{702F3C99-45C0-1C47-99AE-C39DFDF45720}" type="presParOf" srcId="{55F0406A-D626-AE45-9A2A-852E205E570C}" destId="{870636E0-3379-264E-A20D-56A051414768}" srcOrd="2" destOrd="0" presId="urn:microsoft.com/office/officeart/2005/8/layout/orgChart1"/>
    <dgm:cxn modelId="{4FE064E1-4651-1449-8711-BD8D96D8741C}" type="presParOf" srcId="{A97BF877-85E7-1E43-8631-FC8E38CF9F46}" destId="{5A2A909B-2031-CC4D-91C7-07CD4668D9CC}" srcOrd="6" destOrd="0" presId="urn:microsoft.com/office/officeart/2005/8/layout/orgChart1"/>
    <dgm:cxn modelId="{EE258628-6E27-5344-95B6-B74F2734FBC5}" type="presParOf" srcId="{A97BF877-85E7-1E43-8631-FC8E38CF9F46}" destId="{E71CB6F7-6A72-C94A-BD13-589C71FCD617}" srcOrd="7" destOrd="0" presId="urn:microsoft.com/office/officeart/2005/8/layout/orgChart1"/>
    <dgm:cxn modelId="{51AD09E8-BA21-C543-A412-C587A3E820D1}" type="presParOf" srcId="{E71CB6F7-6A72-C94A-BD13-589C71FCD617}" destId="{F968F682-26D8-FB4E-B8E6-0E304A1BBDA7}" srcOrd="0" destOrd="0" presId="urn:microsoft.com/office/officeart/2005/8/layout/orgChart1"/>
    <dgm:cxn modelId="{B77FCF6D-DFD7-FD43-9C65-9F487A1E897C}" type="presParOf" srcId="{F968F682-26D8-FB4E-B8E6-0E304A1BBDA7}" destId="{0A8CF7FA-8A5C-2E44-8819-6CB2C79AF94A}" srcOrd="0" destOrd="0" presId="urn:microsoft.com/office/officeart/2005/8/layout/orgChart1"/>
    <dgm:cxn modelId="{644F1FCC-7242-0A48-A337-E051899BD368}" type="presParOf" srcId="{F968F682-26D8-FB4E-B8E6-0E304A1BBDA7}" destId="{03FB5C2B-6C2B-6744-B475-DDD5ED560B7F}" srcOrd="1" destOrd="0" presId="urn:microsoft.com/office/officeart/2005/8/layout/orgChart1"/>
    <dgm:cxn modelId="{2A7E20F5-BF33-2D4B-9C9C-94E55F1A1D49}" type="presParOf" srcId="{E71CB6F7-6A72-C94A-BD13-589C71FCD617}" destId="{A04DF9D5-6D24-BC4A-A50E-DD6763EF735E}" srcOrd="1" destOrd="0" presId="urn:microsoft.com/office/officeart/2005/8/layout/orgChart1"/>
    <dgm:cxn modelId="{B59E8C9C-8BD5-5449-8D96-2C69E1ED2548}" type="presParOf" srcId="{E71CB6F7-6A72-C94A-BD13-589C71FCD617}" destId="{5A090F0E-15B4-F347-9F6E-446A714D258E}" srcOrd="2" destOrd="0" presId="urn:microsoft.com/office/officeart/2005/8/layout/orgChart1"/>
    <dgm:cxn modelId="{6B9C80A4-CF05-5845-A3DA-606FE93A9B26}" type="presParOf" srcId="{A97BF877-85E7-1E43-8631-FC8E38CF9F46}" destId="{D3549249-4A28-5F4F-A3FD-7FC85150C5C5}" srcOrd="8" destOrd="0" presId="urn:microsoft.com/office/officeart/2005/8/layout/orgChart1"/>
    <dgm:cxn modelId="{618C0CCB-059D-7845-952A-D4D6023E47F6}" type="presParOf" srcId="{A97BF877-85E7-1E43-8631-FC8E38CF9F46}" destId="{9E3BF88D-AD83-5B41-840F-60DCA2DCAC99}" srcOrd="9" destOrd="0" presId="urn:microsoft.com/office/officeart/2005/8/layout/orgChart1"/>
    <dgm:cxn modelId="{58961A36-C9E8-BD4C-960D-B174184AD7FB}" type="presParOf" srcId="{9E3BF88D-AD83-5B41-840F-60DCA2DCAC99}" destId="{5D0BC958-F603-8841-81E9-8BBF69F95607}" srcOrd="0" destOrd="0" presId="urn:microsoft.com/office/officeart/2005/8/layout/orgChart1"/>
    <dgm:cxn modelId="{E28B2C7B-764D-FC46-B3D0-F524A6DF918C}" type="presParOf" srcId="{5D0BC958-F603-8841-81E9-8BBF69F95607}" destId="{E84685FA-9C56-1C4F-A1EE-0FB426F414A8}" srcOrd="0" destOrd="0" presId="urn:microsoft.com/office/officeart/2005/8/layout/orgChart1"/>
    <dgm:cxn modelId="{FBAB9691-DCD1-694E-A9C1-6470511EFB41}" type="presParOf" srcId="{5D0BC958-F603-8841-81E9-8BBF69F95607}" destId="{98A849C3-93C7-2148-93A6-AF7DB6192DFE}" srcOrd="1" destOrd="0" presId="urn:microsoft.com/office/officeart/2005/8/layout/orgChart1"/>
    <dgm:cxn modelId="{6B8B39A7-D154-FA40-80C5-8801AC606D0D}" type="presParOf" srcId="{9E3BF88D-AD83-5B41-840F-60DCA2DCAC99}" destId="{10F66695-B981-8641-A389-D2E802BBA104}" srcOrd="1" destOrd="0" presId="urn:microsoft.com/office/officeart/2005/8/layout/orgChart1"/>
    <dgm:cxn modelId="{64F4E802-21B7-514D-B5C5-495BC33C0B2A}" type="presParOf" srcId="{9E3BF88D-AD83-5B41-840F-60DCA2DCAC99}" destId="{2859F38B-F3A9-5B4E-BF6A-C6309E0BE503}" srcOrd="2" destOrd="0" presId="urn:microsoft.com/office/officeart/2005/8/layout/orgChart1"/>
    <dgm:cxn modelId="{F85855EB-A175-094E-93C4-0A408FE308EE}" type="presParOf" srcId="{2EFDC11A-FB90-D74F-9745-F1C1A93540D9}" destId="{EB94BD9C-A5BF-414F-A7DE-82748CDE15E7}" srcOrd="2" destOrd="0" presId="urn:microsoft.com/office/officeart/2005/8/layout/orgChart1"/>
    <dgm:cxn modelId="{3B509980-F90E-BE46-8279-B88541306E76}" type="presParOf" srcId="{4962D79C-BEFE-9444-84F2-1A728A8A2DA0}" destId="{692DE59F-5C0E-134D-842A-818BA24247A2}" srcOrd="12" destOrd="0" presId="urn:microsoft.com/office/officeart/2005/8/layout/orgChart1"/>
    <dgm:cxn modelId="{77983DC5-DA0D-6145-9B9A-A47A673F0409}" type="presParOf" srcId="{4962D79C-BEFE-9444-84F2-1A728A8A2DA0}" destId="{17FD6FBB-5F6C-FC44-8E8D-ABDAF723804C}" srcOrd="13" destOrd="0" presId="urn:microsoft.com/office/officeart/2005/8/layout/orgChart1"/>
    <dgm:cxn modelId="{99C3A62B-CD46-564E-9C1D-4A5AE73A37AC}" type="presParOf" srcId="{17FD6FBB-5F6C-FC44-8E8D-ABDAF723804C}" destId="{BACD8159-C238-0247-8C31-E3BB51BD6E56}" srcOrd="0" destOrd="0" presId="urn:microsoft.com/office/officeart/2005/8/layout/orgChart1"/>
    <dgm:cxn modelId="{7870D788-6B1E-D34C-9FC6-B7D504011527}" type="presParOf" srcId="{BACD8159-C238-0247-8C31-E3BB51BD6E56}" destId="{AFFD7948-136E-6441-B434-4262D5F8DFC3}" srcOrd="0" destOrd="0" presId="urn:microsoft.com/office/officeart/2005/8/layout/orgChart1"/>
    <dgm:cxn modelId="{6BB6D215-5EC2-B94D-A9D7-A96C0170E9EF}" type="presParOf" srcId="{BACD8159-C238-0247-8C31-E3BB51BD6E56}" destId="{56C96F4E-6B8C-F542-B99F-6A5FD8B35CE5}" srcOrd="1" destOrd="0" presId="urn:microsoft.com/office/officeart/2005/8/layout/orgChart1"/>
    <dgm:cxn modelId="{0CC6D0FF-02AF-B44C-AA86-1873E689EAA4}" type="presParOf" srcId="{17FD6FBB-5F6C-FC44-8E8D-ABDAF723804C}" destId="{A212B96E-9E82-DB4D-A583-3ACA7803C1A3}" srcOrd="1" destOrd="0" presId="urn:microsoft.com/office/officeart/2005/8/layout/orgChart1"/>
    <dgm:cxn modelId="{5F04C118-13C8-B944-860F-A90DFC3FEE3C}" type="presParOf" srcId="{A212B96E-9E82-DB4D-A583-3ACA7803C1A3}" destId="{7A5F1909-932A-624E-AB27-C0CDD3AEB3E0}" srcOrd="0" destOrd="0" presId="urn:microsoft.com/office/officeart/2005/8/layout/orgChart1"/>
    <dgm:cxn modelId="{9B0904E2-881A-854D-8081-9B2C27FD2D0F}" type="presParOf" srcId="{A212B96E-9E82-DB4D-A583-3ACA7803C1A3}" destId="{0420E5B5-901E-4F44-BFC8-8036082FDB25}" srcOrd="1" destOrd="0" presId="urn:microsoft.com/office/officeart/2005/8/layout/orgChart1"/>
    <dgm:cxn modelId="{46292D1B-50CE-FF43-8733-F4BF751303A4}" type="presParOf" srcId="{0420E5B5-901E-4F44-BFC8-8036082FDB25}" destId="{D886A301-C8E6-1046-8D51-F9A63C0CEA69}" srcOrd="0" destOrd="0" presId="urn:microsoft.com/office/officeart/2005/8/layout/orgChart1"/>
    <dgm:cxn modelId="{E1E5E6C3-91A5-3144-9F8B-843DF376136D}" type="presParOf" srcId="{D886A301-C8E6-1046-8D51-F9A63C0CEA69}" destId="{829534A8-87AF-8C41-9138-0BCEE65B6CB1}" srcOrd="0" destOrd="0" presId="urn:microsoft.com/office/officeart/2005/8/layout/orgChart1"/>
    <dgm:cxn modelId="{6E1D7674-3685-5348-9C31-38D038EB9050}" type="presParOf" srcId="{D886A301-C8E6-1046-8D51-F9A63C0CEA69}" destId="{02ADEBB8-BADF-F241-9F36-CBC8966D83D4}" srcOrd="1" destOrd="0" presId="urn:microsoft.com/office/officeart/2005/8/layout/orgChart1"/>
    <dgm:cxn modelId="{77190724-E87D-F143-8C8A-16553069567D}" type="presParOf" srcId="{0420E5B5-901E-4F44-BFC8-8036082FDB25}" destId="{8599A53E-FB7E-8248-AA42-2A0DEA690F8E}" srcOrd="1" destOrd="0" presId="urn:microsoft.com/office/officeart/2005/8/layout/orgChart1"/>
    <dgm:cxn modelId="{EC0387FC-A02A-ED4D-9E1E-ED67332630A9}" type="presParOf" srcId="{0420E5B5-901E-4F44-BFC8-8036082FDB25}" destId="{89E2AE85-ADDD-084C-AB9F-4EA65865C1EA}" srcOrd="2" destOrd="0" presId="urn:microsoft.com/office/officeart/2005/8/layout/orgChart1"/>
    <dgm:cxn modelId="{B9C8A2EA-B2D4-2645-82EF-D01C246F2E2F}" type="presParOf" srcId="{A212B96E-9E82-DB4D-A583-3ACA7803C1A3}" destId="{A0BA88F0-054B-1045-B765-849DEF0F6542}" srcOrd="2" destOrd="0" presId="urn:microsoft.com/office/officeart/2005/8/layout/orgChart1"/>
    <dgm:cxn modelId="{5BE5C786-9A5F-E847-A877-80627FAE4F76}" type="presParOf" srcId="{A212B96E-9E82-DB4D-A583-3ACA7803C1A3}" destId="{43BB922F-4AA6-F143-B5E9-E538ABA4ECF1}" srcOrd="3" destOrd="0" presId="urn:microsoft.com/office/officeart/2005/8/layout/orgChart1"/>
    <dgm:cxn modelId="{386B679C-89F9-7C43-9ABF-A21485D17103}" type="presParOf" srcId="{43BB922F-4AA6-F143-B5E9-E538ABA4ECF1}" destId="{E298DB64-0CE0-DC40-9B8D-48EE0CE4677D}" srcOrd="0" destOrd="0" presId="urn:microsoft.com/office/officeart/2005/8/layout/orgChart1"/>
    <dgm:cxn modelId="{2D5F466E-4511-FD4B-B644-47946F5CEEE8}" type="presParOf" srcId="{E298DB64-0CE0-DC40-9B8D-48EE0CE4677D}" destId="{B27EB8F9-AC82-2347-A53E-F9C06D519141}" srcOrd="0" destOrd="0" presId="urn:microsoft.com/office/officeart/2005/8/layout/orgChart1"/>
    <dgm:cxn modelId="{8E7F245B-E937-BB48-BFB5-E194C6A32BB5}" type="presParOf" srcId="{E298DB64-0CE0-DC40-9B8D-48EE0CE4677D}" destId="{26019548-8D61-9E4C-8B4E-CBF0C6C6C854}" srcOrd="1" destOrd="0" presId="urn:microsoft.com/office/officeart/2005/8/layout/orgChart1"/>
    <dgm:cxn modelId="{2F2A5D3E-09DE-7A4A-B6CD-336A1660790B}" type="presParOf" srcId="{43BB922F-4AA6-F143-B5E9-E538ABA4ECF1}" destId="{853645F4-D87F-A04A-BD4C-A3C5A9D2A72B}" srcOrd="1" destOrd="0" presId="urn:microsoft.com/office/officeart/2005/8/layout/orgChart1"/>
    <dgm:cxn modelId="{BA510CF8-4104-1040-B6A1-C98785B8C256}" type="presParOf" srcId="{43BB922F-4AA6-F143-B5E9-E538ABA4ECF1}" destId="{E17F2160-7732-E045-B3AE-8DB3FA032580}" srcOrd="2" destOrd="0" presId="urn:microsoft.com/office/officeart/2005/8/layout/orgChart1"/>
    <dgm:cxn modelId="{5C9D0DFF-A894-5F46-9F0A-75D69A65AF6D}" type="presParOf" srcId="{17FD6FBB-5F6C-FC44-8E8D-ABDAF723804C}" destId="{EC8CE3F3-3561-C04C-8E6D-B2248397E17F}" srcOrd="2" destOrd="0" presId="urn:microsoft.com/office/officeart/2005/8/layout/orgChart1"/>
    <dgm:cxn modelId="{0AA48614-997D-2547-B0A7-169211B5AC52}" type="presParOf" srcId="{4962D79C-BEFE-9444-84F2-1A728A8A2DA0}" destId="{5B121EE0-D438-B746-AFAC-60AC58D976C7}" srcOrd="14" destOrd="0" presId="urn:microsoft.com/office/officeart/2005/8/layout/orgChart1"/>
    <dgm:cxn modelId="{C9857C25-277D-C142-B389-E9EDBCFE17A3}" type="presParOf" srcId="{4962D79C-BEFE-9444-84F2-1A728A8A2DA0}" destId="{0CA20B7B-7E78-F34D-87AA-0BD2E972BF6E}" srcOrd="15" destOrd="0" presId="urn:microsoft.com/office/officeart/2005/8/layout/orgChart1"/>
    <dgm:cxn modelId="{7000FBB3-4961-434A-AF3F-2516245E405C}" type="presParOf" srcId="{0CA20B7B-7E78-F34D-87AA-0BD2E972BF6E}" destId="{29FE5B83-CA7E-D048-9FB4-2363276F2B27}" srcOrd="0" destOrd="0" presId="urn:microsoft.com/office/officeart/2005/8/layout/orgChart1"/>
    <dgm:cxn modelId="{8D4C2C9F-7F45-AE4B-BFC1-CD2AA687ED2A}" type="presParOf" srcId="{29FE5B83-CA7E-D048-9FB4-2363276F2B27}" destId="{98F69300-59EE-044F-9F96-24733BCBBA44}" srcOrd="0" destOrd="0" presId="urn:microsoft.com/office/officeart/2005/8/layout/orgChart1"/>
    <dgm:cxn modelId="{F34BC8AE-85BB-BD41-8487-B2772A9E3607}" type="presParOf" srcId="{29FE5B83-CA7E-D048-9FB4-2363276F2B27}" destId="{A4D1CADF-A904-144E-BF4A-B8C3E04CAF57}" srcOrd="1" destOrd="0" presId="urn:microsoft.com/office/officeart/2005/8/layout/orgChart1"/>
    <dgm:cxn modelId="{48582746-E0B6-8049-8829-16D481F10937}" type="presParOf" srcId="{0CA20B7B-7E78-F34D-87AA-0BD2E972BF6E}" destId="{9452C2AF-1AC1-4649-AD2A-792711AE088B}" srcOrd="1" destOrd="0" presId="urn:microsoft.com/office/officeart/2005/8/layout/orgChart1"/>
    <dgm:cxn modelId="{711AAFCA-F6B1-F44D-9981-D65F00628F20}" type="presParOf" srcId="{9452C2AF-1AC1-4649-AD2A-792711AE088B}" destId="{DE5353E8-56F3-3546-8941-F9495F3DC9CC}" srcOrd="0" destOrd="0" presId="urn:microsoft.com/office/officeart/2005/8/layout/orgChart1"/>
    <dgm:cxn modelId="{5F70BDF7-20FE-254C-879E-1946AA09AE52}" type="presParOf" srcId="{9452C2AF-1AC1-4649-AD2A-792711AE088B}" destId="{3201AF59-807B-3046-9071-A9F87E3627C2}" srcOrd="1" destOrd="0" presId="urn:microsoft.com/office/officeart/2005/8/layout/orgChart1"/>
    <dgm:cxn modelId="{C078DD7E-640E-014E-A14E-1B288AD0416F}" type="presParOf" srcId="{3201AF59-807B-3046-9071-A9F87E3627C2}" destId="{66CB4EC8-18AE-EB47-A68C-A44E63665C58}" srcOrd="0" destOrd="0" presId="urn:microsoft.com/office/officeart/2005/8/layout/orgChart1"/>
    <dgm:cxn modelId="{4774D9C0-1A87-5145-84F2-FCA79CFF868F}" type="presParOf" srcId="{66CB4EC8-18AE-EB47-A68C-A44E63665C58}" destId="{82E11A59-38BC-094E-97C3-7198D2E39703}" srcOrd="0" destOrd="0" presId="urn:microsoft.com/office/officeart/2005/8/layout/orgChart1"/>
    <dgm:cxn modelId="{316BD63B-AC0E-F349-B417-79DDA008F484}" type="presParOf" srcId="{66CB4EC8-18AE-EB47-A68C-A44E63665C58}" destId="{E6529908-1425-3943-A012-9DBD973DDCFF}" srcOrd="1" destOrd="0" presId="urn:microsoft.com/office/officeart/2005/8/layout/orgChart1"/>
    <dgm:cxn modelId="{2FE797F2-9179-1F49-A26E-4DCFD00D192C}" type="presParOf" srcId="{3201AF59-807B-3046-9071-A9F87E3627C2}" destId="{829D14C6-3716-594C-83AA-1ABD94800B78}" srcOrd="1" destOrd="0" presId="urn:microsoft.com/office/officeart/2005/8/layout/orgChart1"/>
    <dgm:cxn modelId="{66835714-23A1-E249-9D24-303B368DF21B}" type="presParOf" srcId="{3201AF59-807B-3046-9071-A9F87E3627C2}" destId="{FE74B744-2421-2B47-9B38-A9B109D5C5AF}" srcOrd="2" destOrd="0" presId="urn:microsoft.com/office/officeart/2005/8/layout/orgChart1"/>
    <dgm:cxn modelId="{733D48F9-71E6-7949-959E-DBD62A783460}" type="presParOf" srcId="{0CA20B7B-7E78-F34D-87AA-0BD2E972BF6E}" destId="{C89B0621-6765-1544-A09C-55DDC9B65184}" srcOrd="2" destOrd="0" presId="urn:microsoft.com/office/officeart/2005/8/layout/orgChart1"/>
    <dgm:cxn modelId="{F346E669-1EF2-3247-B68A-0A12BC2C1EED}" type="presParOf" srcId="{FE78B917-A534-3F4E-9F72-9FB64A5E8048}" destId="{FFC0C907-F16F-464D-B795-1E4A74991B66}"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5353E8-56F3-3546-8941-F9495F3DC9CC}">
      <dsp:nvSpPr>
        <dsp:cNvPr id="0" name=""/>
        <dsp:cNvSpPr/>
      </dsp:nvSpPr>
      <dsp:spPr>
        <a:xfrm>
          <a:off x="9754215" y="1322756"/>
          <a:ext cx="91440" cy="541282"/>
        </a:xfrm>
        <a:custGeom>
          <a:avLst/>
          <a:gdLst/>
          <a:ahLst/>
          <a:cxnLst/>
          <a:rect l="0" t="0" r="0" b="0"/>
          <a:pathLst>
            <a:path>
              <a:moveTo>
                <a:pt x="45720" y="0"/>
              </a:moveTo>
              <a:lnTo>
                <a:pt x="45720" y="541282"/>
              </a:lnTo>
              <a:lnTo>
                <a:pt x="96003" y="541282"/>
              </a:lnTo>
            </a:path>
          </a:pathLst>
        </a:custGeom>
        <a:noFill/>
        <a:ln w="12700" cap="flat" cmpd="sng" algn="ctr">
          <a:solidFill>
            <a:schemeClr val="accent6">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121EE0-D438-B746-AFAC-60AC58D976C7}">
      <dsp:nvSpPr>
        <dsp:cNvPr id="0" name=""/>
        <dsp:cNvSpPr/>
      </dsp:nvSpPr>
      <dsp:spPr>
        <a:xfrm>
          <a:off x="5335973" y="648298"/>
          <a:ext cx="4846419" cy="196386"/>
        </a:xfrm>
        <a:custGeom>
          <a:avLst/>
          <a:gdLst/>
          <a:ahLst/>
          <a:cxnLst/>
          <a:rect l="0" t="0" r="0" b="0"/>
          <a:pathLst>
            <a:path>
              <a:moveTo>
                <a:pt x="0" y="0"/>
              </a:moveTo>
              <a:lnTo>
                <a:pt x="0" y="95991"/>
              </a:lnTo>
              <a:lnTo>
                <a:pt x="4846419" y="95991"/>
              </a:lnTo>
              <a:lnTo>
                <a:pt x="4846419" y="196386"/>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0BA88F0-054B-1045-B765-849DEF0F6542}">
      <dsp:nvSpPr>
        <dsp:cNvPr id="0" name=""/>
        <dsp:cNvSpPr/>
      </dsp:nvSpPr>
      <dsp:spPr>
        <a:xfrm>
          <a:off x="8324894" y="1453719"/>
          <a:ext cx="179255" cy="1320668"/>
        </a:xfrm>
        <a:custGeom>
          <a:avLst/>
          <a:gdLst/>
          <a:ahLst/>
          <a:cxnLst/>
          <a:rect l="0" t="0" r="0" b="0"/>
          <a:pathLst>
            <a:path>
              <a:moveTo>
                <a:pt x="0" y="0"/>
              </a:moveTo>
              <a:lnTo>
                <a:pt x="0" y="1320668"/>
              </a:lnTo>
              <a:lnTo>
                <a:pt x="179255" y="1320668"/>
              </a:lnTo>
            </a:path>
          </a:pathLst>
        </a:custGeom>
        <a:noFill/>
        <a:ln w="12700" cap="flat" cmpd="sng" algn="ctr">
          <a:solidFill>
            <a:schemeClr val="accent6">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A5F1909-932A-624E-AB27-C0CDD3AEB3E0}">
      <dsp:nvSpPr>
        <dsp:cNvPr id="0" name=""/>
        <dsp:cNvSpPr/>
      </dsp:nvSpPr>
      <dsp:spPr>
        <a:xfrm>
          <a:off x="8324894" y="1453719"/>
          <a:ext cx="100708" cy="417385"/>
        </a:xfrm>
        <a:custGeom>
          <a:avLst/>
          <a:gdLst/>
          <a:ahLst/>
          <a:cxnLst/>
          <a:rect l="0" t="0" r="0" b="0"/>
          <a:pathLst>
            <a:path>
              <a:moveTo>
                <a:pt x="0" y="0"/>
              </a:moveTo>
              <a:lnTo>
                <a:pt x="0" y="417385"/>
              </a:lnTo>
              <a:lnTo>
                <a:pt x="100708" y="417385"/>
              </a:lnTo>
            </a:path>
          </a:pathLst>
        </a:custGeom>
        <a:noFill/>
        <a:ln w="12700" cap="flat" cmpd="sng" algn="ctr">
          <a:solidFill>
            <a:schemeClr val="accent6">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92DE59F-5C0E-134D-842A-818BA24247A2}">
      <dsp:nvSpPr>
        <dsp:cNvPr id="0" name=""/>
        <dsp:cNvSpPr/>
      </dsp:nvSpPr>
      <dsp:spPr>
        <a:xfrm>
          <a:off x="5335973" y="648298"/>
          <a:ext cx="3496870" cy="192905"/>
        </a:xfrm>
        <a:custGeom>
          <a:avLst/>
          <a:gdLst/>
          <a:ahLst/>
          <a:cxnLst/>
          <a:rect l="0" t="0" r="0" b="0"/>
          <a:pathLst>
            <a:path>
              <a:moveTo>
                <a:pt x="0" y="0"/>
              </a:moveTo>
              <a:lnTo>
                <a:pt x="0" y="92510"/>
              </a:lnTo>
              <a:lnTo>
                <a:pt x="3496870" y="92510"/>
              </a:lnTo>
              <a:lnTo>
                <a:pt x="3496870" y="192905"/>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549249-4A28-5F4F-A3FD-7FC85150C5C5}">
      <dsp:nvSpPr>
        <dsp:cNvPr id="0" name=""/>
        <dsp:cNvSpPr/>
      </dsp:nvSpPr>
      <dsp:spPr>
        <a:xfrm>
          <a:off x="6832523" y="1463458"/>
          <a:ext cx="170569" cy="3155273"/>
        </a:xfrm>
        <a:custGeom>
          <a:avLst/>
          <a:gdLst/>
          <a:ahLst/>
          <a:cxnLst/>
          <a:rect l="0" t="0" r="0" b="0"/>
          <a:pathLst>
            <a:path>
              <a:moveTo>
                <a:pt x="0" y="0"/>
              </a:moveTo>
              <a:lnTo>
                <a:pt x="0" y="3155273"/>
              </a:lnTo>
              <a:lnTo>
                <a:pt x="170569" y="3155273"/>
              </a:lnTo>
            </a:path>
          </a:pathLst>
        </a:custGeom>
        <a:noFill/>
        <a:ln w="12700" cap="flat" cmpd="sng" algn="ctr">
          <a:solidFill>
            <a:schemeClr val="accent6">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A2A909B-2031-CC4D-91C7-07CD4668D9CC}">
      <dsp:nvSpPr>
        <dsp:cNvPr id="0" name=""/>
        <dsp:cNvSpPr/>
      </dsp:nvSpPr>
      <dsp:spPr>
        <a:xfrm>
          <a:off x="6832523" y="1463458"/>
          <a:ext cx="170569" cy="2476411"/>
        </a:xfrm>
        <a:custGeom>
          <a:avLst/>
          <a:gdLst/>
          <a:ahLst/>
          <a:cxnLst/>
          <a:rect l="0" t="0" r="0" b="0"/>
          <a:pathLst>
            <a:path>
              <a:moveTo>
                <a:pt x="0" y="0"/>
              </a:moveTo>
              <a:lnTo>
                <a:pt x="0" y="2476411"/>
              </a:lnTo>
              <a:lnTo>
                <a:pt x="170569" y="2476411"/>
              </a:lnTo>
            </a:path>
          </a:pathLst>
        </a:custGeom>
        <a:noFill/>
        <a:ln w="12700" cap="flat" cmpd="sng" algn="ctr">
          <a:solidFill>
            <a:schemeClr val="accent6">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79D0E53-6139-5A4C-8F19-4BA64C0FE839}">
      <dsp:nvSpPr>
        <dsp:cNvPr id="0" name=""/>
        <dsp:cNvSpPr/>
      </dsp:nvSpPr>
      <dsp:spPr>
        <a:xfrm>
          <a:off x="6832523" y="1463458"/>
          <a:ext cx="170569" cy="1797549"/>
        </a:xfrm>
        <a:custGeom>
          <a:avLst/>
          <a:gdLst/>
          <a:ahLst/>
          <a:cxnLst/>
          <a:rect l="0" t="0" r="0" b="0"/>
          <a:pathLst>
            <a:path>
              <a:moveTo>
                <a:pt x="0" y="0"/>
              </a:moveTo>
              <a:lnTo>
                <a:pt x="0" y="1797549"/>
              </a:lnTo>
              <a:lnTo>
                <a:pt x="170569" y="1797549"/>
              </a:lnTo>
            </a:path>
          </a:pathLst>
        </a:custGeom>
        <a:noFill/>
        <a:ln w="12700" cap="flat" cmpd="sng" algn="ctr">
          <a:solidFill>
            <a:schemeClr val="accent6">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6D3CC96-A355-AA43-9E35-3E5111B16C74}">
      <dsp:nvSpPr>
        <dsp:cNvPr id="0" name=""/>
        <dsp:cNvSpPr/>
      </dsp:nvSpPr>
      <dsp:spPr>
        <a:xfrm>
          <a:off x="6832523" y="1463458"/>
          <a:ext cx="170569" cy="1118687"/>
        </a:xfrm>
        <a:custGeom>
          <a:avLst/>
          <a:gdLst/>
          <a:ahLst/>
          <a:cxnLst/>
          <a:rect l="0" t="0" r="0" b="0"/>
          <a:pathLst>
            <a:path>
              <a:moveTo>
                <a:pt x="0" y="0"/>
              </a:moveTo>
              <a:lnTo>
                <a:pt x="0" y="1118687"/>
              </a:lnTo>
              <a:lnTo>
                <a:pt x="170569" y="1118687"/>
              </a:lnTo>
            </a:path>
          </a:pathLst>
        </a:custGeom>
        <a:noFill/>
        <a:ln w="12700" cap="flat" cmpd="sng" algn="ctr">
          <a:solidFill>
            <a:schemeClr val="accent6">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4A45C0-1674-F84B-AED9-CC49941762F7}">
      <dsp:nvSpPr>
        <dsp:cNvPr id="0" name=""/>
        <dsp:cNvSpPr/>
      </dsp:nvSpPr>
      <dsp:spPr>
        <a:xfrm>
          <a:off x="6832523" y="1463458"/>
          <a:ext cx="170569" cy="439826"/>
        </a:xfrm>
        <a:custGeom>
          <a:avLst/>
          <a:gdLst/>
          <a:ahLst/>
          <a:cxnLst/>
          <a:rect l="0" t="0" r="0" b="0"/>
          <a:pathLst>
            <a:path>
              <a:moveTo>
                <a:pt x="0" y="0"/>
              </a:moveTo>
              <a:lnTo>
                <a:pt x="0" y="439826"/>
              </a:lnTo>
              <a:lnTo>
                <a:pt x="170569" y="439826"/>
              </a:lnTo>
            </a:path>
          </a:pathLst>
        </a:custGeom>
        <a:noFill/>
        <a:ln w="12700" cap="flat" cmpd="sng" algn="ctr">
          <a:solidFill>
            <a:schemeClr val="accent6">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B19CB18-B79E-B649-92BC-F9AB5C6B5CBA}">
      <dsp:nvSpPr>
        <dsp:cNvPr id="0" name=""/>
        <dsp:cNvSpPr/>
      </dsp:nvSpPr>
      <dsp:spPr>
        <a:xfrm>
          <a:off x="5335973" y="648298"/>
          <a:ext cx="1951402" cy="192905"/>
        </a:xfrm>
        <a:custGeom>
          <a:avLst/>
          <a:gdLst/>
          <a:ahLst/>
          <a:cxnLst/>
          <a:rect l="0" t="0" r="0" b="0"/>
          <a:pathLst>
            <a:path>
              <a:moveTo>
                <a:pt x="0" y="0"/>
              </a:moveTo>
              <a:lnTo>
                <a:pt x="0" y="92510"/>
              </a:lnTo>
              <a:lnTo>
                <a:pt x="1951402" y="92510"/>
              </a:lnTo>
              <a:lnTo>
                <a:pt x="1951402" y="192905"/>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70A0BDC-55DE-C447-9CE5-2096BB1E7EB3}">
      <dsp:nvSpPr>
        <dsp:cNvPr id="0" name=""/>
        <dsp:cNvSpPr/>
      </dsp:nvSpPr>
      <dsp:spPr>
        <a:xfrm>
          <a:off x="5420357" y="1474678"/>
          <a:ext cx="143421" cy="1797549"/>
        </a:xfrm>
        <a:custGeom>
          <a:avLst/>
          <a:gdLst/>
          <a:ahLst/>
          <a:cxnLst/>
          <a:rect l="0" t="0" r="0" b="0"/>
          <a:pathLst>
            <a:path>
              <a:moveTo>
                <a:pt x="0" y="0"/>
              </a:moveTo>
              <a:lnTo>
                <a:pt x="0" y="1797549"/>
              </a:lnTo>
              <a:lnTo>
                <a:pt x="143421" y="1797549"/>
              </a:lnTo>
            </a:path>
          </a:pathLst>
        </a:custGeom>
        <a:noFill/>
        <a:ln w="12700" cap="flat" cmpd="sng" algn="ctr">
          <a:solidFill>
            <a:schemeClr val="accent6">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8B72588-A244-6144-9311-A039A69D7036}">
      <dsp:nvSpPr>
        <dsp:cNvPr id="0" name=""/>
        <dsp:cNvSpPr/>
      </dsp:nvSpPr>
      <dsp:spPr>
        <a:xfrm>
          <a:off x="5420357" y="1474678"/>
          <a:ext cx="143421" cy="1118687"/>
        </a:xfrm>
        <a:custGeom>
          <a:avLst/>
          <a:gdLst/>
          <a:ahLst/>
          <a:cxnLst/>
          <a:rect l="0" t="0" r="0" b="0"/>
          <a:pathLst>
            <a:path>
              <a:moveTo>
                <a:pt x="0" y="0"/>
              </a:moveTo>
              <a:lnTo>
                <a:pt x="0" y="1118687"/>
              </a:lnTo>
              <a:lnTo>
                <a:pt x="143421" y="1118687"/>
              </a:lnTo>
            </a:path>
          </a:pathLst>
        </a:custGeom>
        <a:noFill/>
        <a:ln w="12700" cap="flat" cmpd="sng" algn="ctr">
          <a:solidFill>
            <a:schemeClr val="accent6">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BCAC8CD-90D9-9B44-9E14-C8CFA4149A86}">
      <dsp:nvSpPr>
        <dsp:cNvPr id="0" name=""/>
        <dsp:cNvSpPr/>
      </dsp:nvSpPr>
      <dsp:spPr>
        <a:xfrm>
          <a:off x="5420357" y="1474678"/>
          <a:ext cx="143421" cy="439826"/>
        </a:xfrm>
        <a:custGeom>
          <a:avLst/>
          <a:gdLst/>
          <a:ahLst/>
          <a:cxnLst/>
          <a:rect l="0" t="0" r="0" b="0"/>
          <a:pathLst>
            <a:path>
              <a:moveTo>
                <a:pt x="0" y="0"/>
              </a:moveTo>
              <a:lnTo>
                <a:pt x="0" y="439826"/>
              </a:lnTo>
              <a:lnTo>
                <a:pt x="143421" y="439826"/>
              </a:lnTo>
            </a:path>
          </a:pathLst>
        </a:custGeom>
        <a:noFill/>
        <a:ln w="12700" cap="flat" cmpd="sng" algn="ctr">
          <a:solidFill>
            <a:schemeClr val="accent6">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52F180-30E8-F041-8BC4-BAFB3580CCAD}">
      <dsp:nvSpPr>
        <dsp:cNvPr id="0" name=""/>
        <dsp:cNvSpPr/>
      </dsp:nvSpPr>
      <dsp:spPr>
        <a:xfrm>
          <a:off x="5335973" y="648298"/>
          <a:ext cx="466841" cy="204126"/>
        </a:xfrm>
        <a:custGeom>
          <a:avLst/>
          <a:gdLst/>
          <a:ahLst/>
          <a:cxnLst/>
          <a:rect l="0" t="0" r="0" b="0"/>
          <a:pathLst>
            <a:path>
              <a:moveTo>
                <a:pt x="0" y="0"/>
              </a:moveTo>
              <a:lnTo>
                <a:pt x="0" y="103731"/>
              </a:lnTo>
              <a:lnTo>
                <a:pt x="466841" y="103731"/>
              </a:lnTo>
              <a:lnTo>
                <a:pt x="466841" y="204126"/>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C3A08C-AE17-D741-90E0-64EFF1E1BFF7}">
      <dsp:nvSpPr>
        <dsp:cNvPr id="0" name=""/>
        <dsp:cNvSpPr/>
      </dsp:nvSpPr>
      <dsp:spPr>
        <a:xfrm>
          <a:off x="4159223" y="1330496"/>
          <a:ext cx="143421" cy="1797549"/>
        </a:xfrm>
        <a:custGeom>
          <a:avLst/>
          <a:gdLst/>
          <a:ahLst/>
          <a:cxnLst/>
          <a:rect l="0" t="0" r="0" b="0"/>
          <a:pathLst>
            <a:path>
              <a:moveTo>
                <a:pt x="0" y="0"/>
              </a:moveTo>
              <a:lnTo>
                <a:pt x="0" y="1797549"/>
              </a:lnTo>
              <a:lnTo>
                <a:pt x="143421" y="1797549"/>
              </a:lnTo>
            </a:path>
          </a:pathLst>
        </a:custGeom>
        <a:noFill/>
        <a:ln w="12700" cap="flat" cmpd="sng" algn="ctr">
          <a:solidFill>
            <a:schemeClr val="accent6">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C218A71-3B65-4E43-825D-D3DCE46547B4}">
      <dsp:nvSpPr>
        <dsp:cNvPr id="0" name=""/>
        <dsp:cNvSpPr/>
      </dsp:nvSpPr>
      <dsp:spPr>
        <a:xfrm>
          <a:off x="4159223" y="1330496"/>
          <a:ext cx="143421" cy="1118687"/>
        </a:xfrm>
        <a:custGeom>
          <a:avLst/>
          <a:gdLst/>
          <a:ahLst/>
          <a:cxnLst/>
          <a:rect l="0" t="0" r="0" b="0"/>
          <a:pathLst>
            <a:path>
              <a:moveTo>
                <a:pt x="0" y="0"/>
              </a:moveTo>
              <a:lnTo>
                <a:pt x="0" y="1118687"/>
              </a:lnTo>
              <a:lnTo>
                <a:pt x="143421" y="1118687"/>
              </a:lnTo>
            </a:path>
          </a:pathLst>
        </a:custGeom>
        <a:noFill/>
        <a:ln w="12700" cap="flat" cmpd="sng" algn="ctr">
          <a:solidFill>
            <a:schemeClr val="accent6">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06E737-3475-1C46-8CA0-7B17C4BC170E}">
      <dsp:nvSpPr>
        <dsp:cNvPr id="0" name=""/>
        <dsp:cNvSpPr/>
      </dsp:nvSpPr>
      <dsp:spPr>
        <a:xfrm>
          <a:off x="4159223" y="1330496"/>
          <a:ext cx="143421" cy="439826"/>
        </a:xfrm>
        <a:custGeom>
          <a:avLst/>
          <a:gdLst/>
          <a:ahLst/>
          <a:cxnLst/>
          <a:rect l="0" t="0" r="0" b="0"/>
          <a:pathLst>
            <a:path>
              <a:moveTo>
                <a:pt x="0" y="0"/>
              </a:moveTo>
              <a:lnTo>
                <a:pt x="0" y="439826"/>
              </a:lnTo>
              <a:lnTo>
                <a:pt x="143421" y="439826"/>
              </a:lnTo>
            </a:path>
          </a:pathLst>
        </a:custGeom>
        <a:noFill/>
        <a:ln w="12700" cap="flat" cmpd="sng" algn="ctr">
          <a:solidFill>
            <a:schemeClr val="accent6">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D1C0AEF-BCA9-6944-80BF-AAB73833253F}">
      <dsp:nvSpPr>
        <dsp:cNvPr id="0" name=""/>
        <dsp:cNvSpPr/>
      </dsp:nvSpPr>
      <dsp:spPr>
        <a:xfrm>
          <a:off x="4541681" y="648298"/>
          <a:ext cx="794292" cy="204126"/>
        </a:xfrm>
        <a:custGeom>
          <a:avLst/>
          <a:gdLst/>
          <a:ahLst/>
          <a:cxnLst/>
          <a:rect l="0" t="0" r="0" b="0"/>
          <a:pathLst>
            <a:path>
              <a:moveTo>
                <a:pt x="794292" y="0"/>
              </a:moveTo>
              <a:lnTo>
                <a:pt x="794292" y="103731"/>
              </a:lnTo>
              <a:lnTo>
                <a:pt x="0" y="103731"/>
              </a:lnTo>
              <a:lnTo>
                <a:pt x="0" y="204126"/>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DA9A762-A001-A54D-866C-30BB2EDCC9EA}">
      <dsp:nvSpPr>
        <dsp:cNvPr id="0" name=""/>
        <dsp:cNvSpPr/>
      </dsp:nvSpPr>
      <dsp:spPr>
        <a:xfrm>
          <a:off x="2721700" y="1330496"/>
          <a:ext cx="143421" cy="1797549"/>
        </a:xfrm>
        <a:custGeom>
          <a:avLst/>
          <a:gdLst/>
          <a:ahLst/>
          <a:cxnLst/>
          <a:rect l="0" t="0" r="0" b="0"/>
          <a:pathLst>
            <a:path>
              <a:moveTo>
                <a:pt x="0" y="0"/>
              </a:moveTo>
              <a:lnTo>
                <a:pt x="0" y="1797549"/>
              </a:lnTo>
              <a:lnTo>
                <a:pt x="143421" y="1797549"/>
              </a:lnTo>
            </a:path>
          </a:pathLst>
        </a:custGeom>
        <a:noFill/>
        <a:ln w="12700" cap="flat" cmpd="sng" algn="ctr">
          <a:solidFill>
            <a:schemeClr val="accent6">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586BCF5-1AA6-2F4D-8F11-D29BBFB61E23}">
      <dsp:nvSpPr>
        <dsp:cNvPr id="0" name=""/>
        <dsp:cNvSpPr/>
      </dsp:nvSpPr>
      <dsp:spPr>
        <a:xfrm>
          <a:off x="2721700" y="1330496"/>
          <a:ext cx="143421" cy="1118687"/>
        </a:xfrm>
        <a:custGeom>
          <a:avLst/>
          <a:gdLst/>
          <a:ahLst/>
          <a:cxnLst/>
          <a:rect l="0" t="0" r="0" b="0"/>
          <a:pathLst>
            <a:path>
              <a:moveTo>
                <a:pt x="0" y="0"/>
              </a:moveTo>
              <a:lnTo>
                <a:pt x="0" y="1118687"/>
              </a:lnTo>
              <a:lnTo>
                <a:pt x="143421" y="1118687"/>
              </a:lnTo>
            </a:path>
          </a:pathLst>
        </a:custGeom>
        <a:noFill/>
        <a:ln w="12700" cap="flat" cmpd="sng" algn="ctr">
          <a:solidFill>
            <a:schemeClr val="accent6">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4FEB996-F214-8D4A-8EAA-3D9FA2046040}">
      <dsp:nvSpPr>
        <dsp:cNvPr id="0" name=""/>
        <dsp:cNvSpPr/>
      </dsp:nvSpPr>
      <dsp:spPr>
        <a:xfrm>
          <a:off x="2721700" y="1330496"/>
          <a:ext cx="143421" cy="439826"/>
        </a:xfrm>
        <a:custGeom>
          <a:avLst/>
          <a:gdLst/>
          <a:ahLst/>
          <a:cxnLst/>
          <a:rect l="0" t="0" r="0" b="0"/>
          <a:pathLst>
            <a:path>
              <a:moveTo>
                <a:pt x="0" y="0"/>
              </a:moveTo>
              <a:lnTo>
                <a:pt x="0" y="439826"/>
              </a:lnTo>
              <a:lnTo>
                <a:pt x="143421" y="439826"/>
              </a:lnTo>
            </a:path>
          </a:pathLst>
        </a:custGeom>
        <a:noFill/>
        <a:ln w="12700" cap="flat" cmpd="sng" algn="ctr">
          <a:solidFill>
            <a:schemeClr val="accent6">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0D3C7C0-BE3A-DF42-A547-40FB97B49ED5}">
      <dsp:nvSpPr>
        <dsp:cNvPr id="0" name=""/>
        <dsp:cNvSpPr/>
      </dsp:nvSpPr>
      <dsp:spPr>
        <a:xfrm>
          <a:off x="3104157" y="648298"/>
          <a:ext cx="2231815" cy="204126"/>
        </a:xfrm>
        <a:custGeom>
          <a:avLst/>
          <a:gdLst/>
          <a:ahLst/>
          <a:cxnLst/>
          <a:rect l="0" t="0" r="0" b="0"/>
          <a:pathLst>
            <a:path>
              <a:moveTo>
                <a:pt x="2231815" y="0"/>
              </a:moveTo>
              <a:lnTo>
                <a:pt x="2231815" y="103731"/>
              </a:lnTo>
              <a:lnTo>
                <a:pt x="0" y="103731"/>
              </a:lnTo>
              <a:lnTo>
                <a:pt x="0" y="204126"/>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F9625DE-B393-DF44-BE98-8C9B99DCACE8}">
      <dsp:nvSpPr>
        <dsp:cNvPr id="0" name=""/>
        <dsp:cNvSpPr/>
      </dsp:nvSpPr>
      <dsp:spPr>
        <a:xfrm>
          <a:off x="1340454" y="1316082"/>
          <a:ext cx="143421" cy="3155273"/>
        </a:xfrm>
        <a:custGeom>
          <a:avLst/>
          <a:gdLst/>
          <a:ahLst/>
          <a:cxnLst/>
          <a:rect l="0" t="0" r="0" b="0"/>
          <a:pathLst>
            <a:path>
              <a:moveTo>
                <a:pt x="0" y="0"/>
              </a:moveTo>
              <a:lnTo>
                <a:pt x="0" y="3155273"/>
              </a:lnTo>
              <a:lnTo>
                <a:pt x="143421" y="3155273"/>
              </a:lnTo>
            </a:path>
          </a:pathLst>
        </a:custGeom>
        <a:noFill/>
        <a:ln w="12700" cap="flat" cmpd="sng" algn="ctr">
          <a:solidFill>
            <a:schemeClr val="accent6">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9A5BB88-601A-7E4D-8ECE-FEAC23097883}">
      <dsp:nvSpPr>
        <dsp:cNvPr id="0" name=""/>
        <dsp:cNvSpPr/>
      </dsp:nvSpPr>
      <dsp:spPr>
        <a:xfrm>
          <a:off x="1340454" y="1316082"/>
          <a:ext cx="143421" cy="2476411"/>
        </a:xfrm>
        <a:custGeom>
          <a:avLst/>
          <a:gdLst/>
          <a:ahLst/>
          <a:cxnLst/>
          <a:rect l="0" t="0" r="0" b="0"/>
          <a:pathLst>
            <a:path>
              <a:moveTo>
                <a:pt x="0" y="0"/>
              </a:moveTo>
              <a:lnTo>
                <a:pt x="0" y="2476411"/>
              </a:lnTo>
              <a:lnTo>
                <a:pt x="143421" y="2476411"/>
              </a:lnTo>
            </a:path>
          </a:pathLst>
        </a:custGeom>
        <a:noFill/>
        <a:ln w="12700" cap="flat" cmpd="sng" algn="ctr">
          <a:solidFill>
            <a:schemeClr val="accent6">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C05049B-499D-6C42-B731-BC4A5BD0E619}">
      <dsp:nvSpPr>
        <dsp:cNvPr id="0" name=""/>
        <dsp:cNvSpPr/>
      </dsp:nvSpPr>
      <dsp:spPr>
        <a:xfrm>
          <a:off x="1340454" y="1316082"/>
          <a:ext cx="143421" cy="1797549"/>
        </a:xfrm>
        <a:custGeom>
          <a:avLst/>
          <a:gdLst/>
          <a:ahLst/>
          <a:cxnLst/>
          <a:rect l="0" t="0" r="0" b="0"/>
          <a:pathLst>
            <a:path>
              <a:moveTo>
                <a:pt x="0" y="0"/>
              </a:moveTo>
              <a:lnTo>
                <a:pt x="0" y="1797549"/>
              </a:lnTo>
              <a:lnTo>
                <a:pt x="143421" y="1797549"/>
              </a:lnTo>
            </a:path>
          </a:pathLst>
        </a:custGeom>
        <a:noFill/>
        <a:ln w="12700" cap="flat" cmpd="sng" algn="ctr">
          <a:solidFill>
            <a:schemeClr val="accent6">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BFEC30A-B334-4946-8097-B3D26F57292E}">
      <dsp:nvSpPr>
        <dsp:cNvPr id="0" name=""/>
        <dsp:cNvSpPr/>
      </dsp:nvSpPr>
      <dsp:spPr>
        <a:xfrm>
          <a:off x="1340454" y="1316082"/>
          <a:ext cx="143421" cy="1118687"/>
        </a:xfrm>
        <a:custGeom>
          <a:avLst/>
          <a:gdLst/>
          <a:ahLst/>
          <a:cxnLst/>
          <a:rect l="0" t="0" r="0" b="0"/>
          <a:pathLst>
            <a:path>
              <a:moveTo>
                <a:pt x="0" y="0"/>
              </a:moveTo>
              <a:lnTo>
                <a:pt x="0" y="1118687"/>
              </a:lnTo>
              <a:lnTo>
                <a:pt x="143421" y="1118687"/>
              </a:lnTo>
            </a:path>
          </a:pathLst>
        </a:custGeom>
        <a:noFill/>
        <a:ln w="12700" cap="flat" cmpd="sng" algn="ctr">
          <a:solidFill>
            <a:schemeClr val="accent6">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8B0EB60-E416-644A-9146-7602028CD6E2}">
      <dsp:nvSpPr>
        <dsp:cNvPr id="0" name=""/>
        <dsp:cNvSpPr/>
      </dsp:nvSpPr>
      <dsp:spPr>
        <a:xfrm>
          <a:off x="1340454" y="1316082"/>
          <a:ext cx="143421" cy="439826"/>
        </a:xfrm>
        <a:custGeom>
          <a:avLst/>
          <a:gdLst/>
          <a:ahLst/>
          <a:cxnLst/>
          <a:rect l="0" t="0" r="0" b="0"/>
          <a:pathLst>
            <a:path>
              <a:moveTo>
                <a:pt x="0" y="0"/>
              </a:moveTo>
              <a:lnTo>
                <a:pt x="0" y="439826"/>
              </a:lnTo>
              <a:lnTo>
                <a:pt x="143421" y="439826"/>
              </a:lnTo>
            </a:path>
          </a:pathLst>
        </a:custGeom>
        <a:noFill/>
        <a:ln w="12700" cap="flat" cmpd="sng" algn="ctr">
          <a:solidFill>
            <a:schemeClr val="accent6">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A68EE4E-77D9-764C-9A12-A4F9CA3C8D15}">
      <dsp:nvSpPr>
        <dsp:cNvPr id="0" name=""/>
        <dsp:cNvSpPr/>
      </dsp:nvSpPr>
      <dsp:spPr>
        <a:xfrm>
          <a:off x="1722912" y="648298"/>
          <a:ext cx="3613061" cy="189712"/>
        </a:xfrm>
        <a:custGeom>
          <a:avLst/>
          <a:gdLst/>
          <a:ahLst/>
          <a:cxnLst/>
          <a:rect l="0" t="0" r="0" b="0"/>
          <a:pathLst>
            <a:path>
              <a:moveTo>
                <a:pt x="3613061" y="0"/>
              </a:moveTo>
              <a:lnTo>
                <a:pt x="3613061" y="89317"/>
              </a:lnTo>
              <a:lnTo>
                <a:pt x="0" y="89317"/>
              </a:lnTo>
              <a:lnTo>
                <a:pt x="0" y="189712"/>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431D7C8-84C5-C542-8C6A-3A8C41E354C9}">
      <dsp:nvSpPr>
        <dsp:cNvPr id="0" name=""/>
        <dsp:cNvSpPr/>
      </dsp:nvSpPr>
      <dsp:spPr>
        <a:xfrm>
          <a:off x="95614" y="1319276"/>
          <a:ext cx="206765" cy="1897701"/>
        </a:xfrm>
        <a:custGeom>
          <a:avLst/>
          <a:gdLst/>
          <a:ahLst/>
          <a:cxnLst/>
          <a:rect l="0" t="0" r="0" b="0"/>
          <a:pathLst>
            <a:path>
              <a:moveTo>
                <a:pt x="0" y="0"/>
              </a:moveTo>
              <a:lnTo>
                <a:pt x="0" y="1897701"/>
              </a:lnTo>
              <a:lnTo>
                <a:pt x="206765" y="1897701"/>
              </a:lnTo>
            </a:path>
          </a:pathLst>
        </a:custGeom>
        <a:noFill/>
        <a:ln w="12700" cap="flat" cmpd="sng" algn="ctr">
          <a:solidFill>
            <a:schemeClr val="accent6">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0D01872-711E-E745-92D3-91AE9F26F2F0}">
      <dsp:nvSpPr>
        <dsp:cNvPr id="0" name=""/>
        <dsp:cNvSpPr/>
      </dsp:nvSpPr>
      <dsp:spPr>
        <a:xfrm>
          <a:off x="95614" y="1319276"/>
          <a:ext cx="206765" cy="1218839"/>
        </a:xfrm>
        <a:custGeom>
          <a:avLst/>
          <a:gdLst/>
          <a:ahLst/>
          <a:cxnLst/>
          <a:rect l="0" t="0" r="0" b="0"/>
          <a:pathLst>
            <a:path>
              <a:moveTo>
                <a:pt x="0" y="0"/>
              </a:moveTo>
              <a:lnTo>
                <a:pt x="0" y="1218839"/>
              </a:lnTo>
              <a:lnTo>
                <a:pt x="206765" y="1218839"/>
              </a:lnTo>
            </a:path>
          </a:pathLst>
        </a:custGeom>
        <a:noFill/>
        <a:ln w="12700" cap="flat" cmpd="sng" algn="ctr">
          <a:solidFill>
            <a:schemeClr val="accent6">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BEF3194-CC42-D84A-AFE7-32C411E7CBF9}">
      <dsp:nvSpPr>
        <dsp:cNvPr id="0" name=""/>
        <dsp:cNvSpPr/>
      </dsp:nvSpPr>
      <dsp:spPr>
        <a:xfrm>
          <a:off x="95614" y="1319276"/>
          <a:ext cx="206765" cy="539977"/>
        </a:xfrm>
        <a:custGeom>
          <a:avLst/>
          <a:gdLst/>
          <a:ahLst/>
          <a:cxnLst/>
          <a:rect l="0" t="0" r="0" b="0"/>
          <a:pathLst>
            <a:path>
              <a:moveTo>
                <a:pt x="0" y="0"/>
              </a:moveTo>
              <a:lnTo>
                <a:pt x="0" y="539977"/>
              </a:lnTo>
              <a:lnTo>
                <a:pt x="206765" y="539977"/>
              </a:lnTo>
            </a:path>
          </a:pathLst>
        </a:custGeom>
        <a:noFill/>
        <a:ln w="12700" cap="flat" cmpd="sng" algn="ctr">
          <a:solidFill>
            <a:schemeClr val="accent6">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6675C0B-86D8-D04B-A9D8-FB83FD117198}">
      <dsp:nvSpPr>
        <dsp:cNvPr id="0" name=""/>
        <dsp:cNvSpPr/>
      </dsp:nvSpPr>
      <dsp:spPr>
        <a:xfrm>
          <a:off x="478071" y="648298"/>
          <a:ext cx="4857901" cy="192905"/>
        </a:xfrm>
        <a:custGeom>
          <a:avLst/>
          <a:gdLst/>
          <a:ahLst/>
          <a:cxnLst/>
          <a:rect l="0" t="0" r="0" b="0"/>
          <a:pathLst>
            <a:path>
              <a:moveTo>
                <a:pt x="4857901" y="0"/>
              </a:moveTo>
              <a:lnTo>
                <a:pt x="4857901" y="92510"/>
              </a:lnTo>
              <a:lnTo>
                <a:pt x="0" y="92510"/>
              </a:lnTo>
              <a:lnTo>
                <a:pt x="0" y="192905"/>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6ED08D3-4C42-4641-9E28-BE9B1C00A94B}">
      <dsp:nvSpPr>
        <dsp:cNvPr id="0" name=""/>
        <dsp:cNvSpPr/>
      </dsp:nvSpPr>
      <dsp:spPr>
        <a:xfrm>
          <a:off x="3440036" y="0"/>
          <a:ext cx="3791874" cy="648298"/>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7 LEARNING OUTCOMES</a:t>
          </a:r>
        </a:p>
      </dsp:txBody>
      <dsp:txXfrm>
        <a:off x="3440036" y="0"/>
        <a:ext cx="3791874" cy="648298"/>
      </dsp:txXfrm>
    </dsp:sp>
    <dsp:sp modelId="{5821FF35-D7FF-9F43-9420-446B0A5BEC41}">
      <dsp:nvSpPr>
        <dsp:cNvPr id="0" name=""/>
        <dsp:cNvSpPr/>
      </dsp:nvSpPr>
      <dsp:spPr>
        <a:xfrm>
          <a:off x="0" y="841204"/>
          <a:ext cx="956143" cy="478071"/>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Literacy</a:t>
          </a:r>
        </a:p>
      </dsp:txBody>
      <dsp:txXfrm>
        <a:off x="0" y="841204"/>
        <a:ext cx="956143" cy="478071"/>
      </dsp:txXfrm>
    </dsp:sp>
    <dsp:sp modelId="{AE14486C-9EC3-B44C-AB98-5D91148D5A2F}">
      <dsp:nvSpPr>
        <dsp:cNvPr id="0" name=""/>
        <dsp:cNvSpPr/>
      </dsp:nvSpPr>
      <dsp:spPr>
        <a:xfrm>
          <a:off x="302379" y="1620217"/>
          <a:ext cx="956143" cy="478071"/>
        </a:xfrm>
        <a:prstGeom prst="rect">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Pre-braille Learning</a:t>
          </a:r>
        </a:p>
      </dsp:txBody>
      <dsp:txXfrm>
        <a:off x="302379" y="1620217"/>
        <a:ext cx="956143" cy="478071"/>
      </dsp:txXfrm>
    </dsp:sp>
    <dsp:sp modelId="{2E4070BE-50DF-F445-AD92-733EDCDA34E4}">
      <dsp:nvSpPr>
        <dsp:cNvPr id="0" name=""/>
        <dsp:cNvSpPr/>
      </dsp:nvSpPr>
      <dsp:spPr>
        <a:xfrm>
          <a:off x="302379" y="2299079"/>
          <a:ext cx="956143" cy="478071"/>
        </a:xfrm>
        <a:prstGeom prst="rect">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Braille Alphabet</a:t>
          </a:r>
        </a:p>
      </dsp:txBody>
      <dsp:txXfrm>
        <a:off x="302379" y="2299079"/>
        <a:ext cx="956143" cy="478071"/>
      </dsp:txXfrm>
    </dsp:sp>
    <dsp:sp modelId="{B9C93225-058D-084D-8B65-3CFE6F1DC4CD}">
      <dsp:nvSpPr>
        <dsp:cNvPr id="0" name=""/>
        <dsp:cNvSpPr/>
      </dsp:nvSpPr>
      <dsp:spPr>
        <a:xfrm>
          <a:off x="302379" y="2977941"/>
          <a:ext cx="956143" cy="478071"/>
        </a:xfrm>
        <a:prstGeom prst="rect">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Roman Alphabet</a:t>
          </a:r>
        </a:p>
      </dsp:txBody>
      <dsp:txXfrm>
        <a:off x="302379" y="2977941"/>
        <a:ext cx="956143" cy="478071"/>
      </dsp:txXfrm>
    </dsp:sp>
    <dsp:sp modelId="{31E9F81E-9D3E-9F47-938E-625556CCA453}">
      <dsp:nvSpPr>
        <dsp:cNvPr id="0" name=""/>
        <dsp:cNvSpPr/>
      </dsp:nvSpPr>
      <dsp:spPr>
        <a:xfrm>
          <a:off x="1244840" y="838011"/>
          <a:ext cx="956143" cy="478071"/>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Cognitive skills</a:t>
          </a:r>
        </a:p>
      </dsp:txBody>
      <dsp:txXfrm>
        <a:off x="1244840" y="838011"/>
        <a:ext cx="956143" cy="478071"/>
      </dsp:txXfrm>
    </dsp:sp>
    <dsp:sp modelId="{C66C0943-DF80-514E-943E-FC529E165B9D}">
      <dsp:nvSpPr>
        <dsp:cNvPr id="0" name=""/>
        <dsp:cNvSpPr/>
      </dsp:nvSpPr>
      <dsp:spPr>
        <a:xfrm>
          <a:off x="1483876" y="1516872"/>
          <a:ext cx="956143" cy="478071"/>
        </a:xfrm>
        <a:prstGeom prst="rect">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Sorting</a:t>
          </a:r>
        </a:p>
      </dsp:txBody>
      <dsp:txXfrm>
        <a:off x="1483876" y="1516872"/>
        <a:ext cx="956143" cy="478071"/>
      </dsp:txXfrm>
    </dsp:sp>
    <dsp:sp modelId="{64E1001F-F184-BC40-ADA4-633DD0AAF443}">
      <dsp:nvSpPr>
        <dsp:cNvPr id="0" name=""/>
        <dsp:cNvSpPr/>
      </dsp:nvSpPr>
      <dsp:spPr>
        <a:xfrm>
          <a:off x="1483876" y="2195734"/>
          <a:ext cx="956143" cy="478071"/>
        </a:xfrm>
        <a:prstGeom prst="rect">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Matching</a:t>
          </a:r>
        </a:p>
      </dsp:txBody>
      <dsp:txXfrm>
        <a:off x="1483876" y="2195734"/>
        <a:ext cx="956143" cy="478071"/>
      </dsp:txXfrm>
    </dsp:sp>
    <dsp:sp modelId="{1FD4870F-3C4D-9C40-B8CD-B1C4AF29EE7F}">
      <dsp:nvSpPr>
        <dsp:cNvPr id="0" name=""/>
        <dsp:cNvSpPr/>
      </dsp:nvSpPr>
      <dsp:spPr>
        <a:xfrm>
          <a:off x="1483876" y="2874596"/>
          <a:ext cx="956143" cy="478071"/>
        </a:xfrm>
        <a:prstGeom prst="rect">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Counting</a:t>
          </a:r>
        </a:p>
      </dsp:txBody>
      <dsp:txXfrm>
        <a:off x="1483876" y="2874596"/>
        <a:ext cx="956143" cy="478071"/>
      </dsp:txXfrm>
    </dsp:sp>
    <dsp:sp modelId="{F7EED4F8-F7A7-C148-AF15-6B03DF716F95}">
      <dsp:nvSpPr>
        <dsp:cNvPr id="0" name=""/>
        <dsp:cNvSpPr/>
      </dsp:nvSpPr>
      <dsp:spPr>
        <a:xfrm>
          <a:off x="1483876" y="3553458"/>
          <a:ext cx="956143" cy="478071"/>
        </a:xfrm>
        <a:prstGeom prst="rect">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Sequencing</a:t>
          </a:r>
        </a:p>
      </dsp:txBody>
      <dsp:txXfrm>
        <a:off x="1483876" y="3553458"/>
        <a:ext cx="956143" cy="478071"/>
      </dsp:txXfrm>
    </dsp:sp>
    <dsp:sp modelId="{9AAC18E2-83ED-6449-9C4A-886D23CA7D22}">
      <dsp:nvSpPr>
        <dsp:cNvPr id="0" name=""/>
        <dsp:cNvSpPr/>
      </dsp:nvSpPr>
      <dsp:spPr>
        <a:xfrm>
          <a:off x="1483876" y="4232320"/>
          <a:ext cx="956143" cy="478071"/>
        </a:xfrm>
        <a:prstGeom prst="rect">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Memory Training</a:t>
          </a:r>
        </a:p>
      </dsp:txBody>
      <dsp:txXfrm>
        <a:off x="1483876" y="4232320"/>
        <a:ext cx="956143" cy="478071"/>
      </dsp:txXfrm>
    </dsp:sp>
    <dsp:sp modelId="{06FF9332-E2F7-A243-803C-3A6CC235F7F4}">
      <dsp:nvSpPr>
        <dsp:cNvPr id="0" name=""/>
        <dsp:cNvSpPr/>
      </dsp:nvSpPr>
      <dsp:spPr>
        <a:xfrm>
          <a:off x="2626085" y="852424"/>
          <a:ext cx="956143" cy="478071"/>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Sensory Integration</a:t>
          </a:r>
        </a:p>
      </dsp:txBody>
      <dsp:txXfrm>
        <a:off x="2626085" y="852424"/>
        <a:ext cx="956143" cy="478071"/>
      </dsp:txXfrm>
    </dsp:sp>
    <dsp:sp modelId="{D2BE9EB9-8E6D-E54E-8FA1-170752D268B7}">
      <dsp:nvSpPr>
        <dsp:cNvPr id="0" name=""/>
        <dsp:cNvSpPr/>
      </dsp:nvSpPr>
      <dsp:spPr>
        <a:xfrm>
          <a:off x="2865121" y="1531286"/>
          <a:ext cx="956143" cy="478071"/>
        </a:xfrm>
        <a:prstGeom prst="rect">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Sight &amp; Visual Skills</a:t>
          </a:r>
        </a:p>
      </dsp:txBody>
      <dsp:txXfrm>
        <a:off x="2865121" y="1531286"/>
        <a:ext cx="956143" cy="478071"/>
      </dsp:txXfrm>
    </dsp:sp>
    <dsp:sp modelId="{DB26FD52-3BE6-4B41-81A8-7AEA47C555A0}">
      <dsp:nvSpPr>
        <dsp:cNvPr id="0" name=""/>
        <dsp:cNvSpPr/>
      </dsp:nvSpPr>
      <dsp:spPr>
        <a:xfrm>
          <a:off x="2865121" y="2210148"/>
          <a:ext cx="956143" cy="478071"/>
        </a:xfrm>
        <a:prstGeom prst="rect">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Hearing Integration</a:t>
          </a:r>
        </a:p>
      </dsp:txBody>
      <dsp:txXfrm>
        <a:off x="2865121" y="2210148"/>
        <a:ext cx="956143" cy="478071"/>
      </dsp:txXfrm>
    </dsp:sp>
    <dsp:sp modelId="{3D0C2A03-5611-CA4F-B3CF-D7346B06F497}">
      <dsp:nvSpPr>
        <dsp:cNvPr id="0" name=""/>
        <dsp:cNvSpPr/>
      </dsp:nvSpPr>
      <dsp:spPr>
        <a:xfrm>
          <a:off x="2865121" y="2889010"/>
          <a:ext cx="956143" cy="478071"/>
        </a:xfrm>
        <a:prstGeom prst="rect">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Touch Integration</a:t>
          </a:r>
        </a:p>
      </dsp:txBody>
      <dsp:txXfrm>
        <a:off x="2865121" y="2889010"/>
        <a:ext cx="956143" cy="478071"/>
      </dsp:txXfrm>
    </dsp:sp>
    <dsp:sp modelId="{E467CA25-F2BA-394A-BDE2-CE5222638841}">
      <dsp:nvSpPr>
        <dsp:cNvPr id="0" name=""/>
        <dsp:cNvSpPr/>
      </dsp:nvSpPr>
      <dsp:spPr>
        <a:xfrm>
          <a:off x="4063609" y="852424"/>
          <a:ext cx="956143" cy="478071"/>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Body Concepts</a:t>
          </a:r>
        </a:p>
      </dsp:txBody>
      <dsp:txXfrm>
        <a:off x="4063609" y="852424"/>
        <a:ext cx="956143" cy="478071"/>
      </dsp:txXfrm>
    </dsp:sp>
    <dsp:sp modelId="{4EDB279E-0DAC-BC4C-A8DF-46C4F4E9BF37}">
      <dsp:nvSpPr>
        <dsp:cNvPr id="0" name=""/>
        <dsp:cNvSpPr/>
      </dsp:nvSpPr>
      <dsp:spPr>
        <a:xfrm>
          <a:off x="4302645" y="1531286"/>
          <a:ext cx="956143" cy="478071"/>
        </a:xfrm>
        <a:prstGeom prst="rect">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Body Parts</a:t>
          </a:r>
        </a:p>
      </dsp:txBody>
      <dsp:txXfrm>
        <a:off x="4302645" y="1531286"/>
        <a:ext cx="956143" cy="478071"/>
      </dsp:txXfrm>
    </dsp:sp>
    <dsp:sp modelId="{DE77F4B2-D3A4-B243-89C0-C92EC5240180}">
      <dsp:nvSpPr>
        <dsp:cNvPr id="0" name=""/>
        <dsp:cNvSpPr/>
      </dsp:nvSpPr>
      <dsp:spPr>
        <a:xfrm>
          <a:off x="4302645" y="2210148"/>
          <a:ext cx="956143" cy="478071"/>
        </a:xfrm>
        <a:prstGeom prst="rect">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Bodily Awareness</a:t>
          </a:r>
        </a:p>
      </dsp:txBody>
      <dsp:txXfrm>
        <a:off x="4302645" y="2210148"/>
        <a:ext cx="956143" cy="478071"/>
      </dsp:txXfrm>
    </dsp:sp>
    <dsp:sp modelId="{C95FAC90-E808-554D-A64B-B52C620B5806}">
      <dsp:nvSpPr>
        <dsp:cNvPr id="0" name=""/>
        <dsp:cNvSpPr/>
      </dsp:nvSpPr>
      <dsp:spPr>
        <a:xfrm>
          <a:off x="4302645" y="2889010"/>
          <a:ext cx="956143" cy="478071"/>
        </a:xfrm>
        <a:prstGeom prst="rect">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Spatial Concept</a:t>
          </a:r>
        </a:p>
      </dsp:txBody>
      <dsp:txXfrm>
        <a:off x="4302645" y="2889010"/>
        <a:ext cx="956143" cy="478071"/>
      </dsp:txXfrm>
    </dsp:sp>
    <dsp:sp modelId="{B2359F48-B83D-D14C-9C68-A31B0CD95BB9}">
      <dsp:nvSpPr>
        <dsp:cNvPr id="0" name=""/>
        <dsp:cNvSpPr/>
      </dsp:nvSpPr>
      <dsp:spPr>
        <a:xfrm>
          <a:off x="5324743" y="852424"/>
          <a:ext cx="956143" cy="622253"/>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Orientation &amp; Motor Skills</a:t>
          </a:r>
        </a:p>
      </dsp:txBody>
      <dsp:txXfrm>
        <a:off x="5324743" y="852424"/>
        <a:ext cx="956143" cy="622253"/>
      </dsp:txXfrm>
    </dsp:sp>
    <dsp:sp modelId="{5705E83F-41C3-D64A-8BFA-0DE5B01DCF20}">
      <dsp:nvSpPr>
        <dsp:cNvPr id="0" name=""/>
        <dsp:cNvSpPr/>
      </dsp:nvSpPr>
      <dsp:spPr>
        <a:xfrm>
          <a:off x="5563779" y="1675468"/>
          <a:ext cx="956143" cy="478071"/>
        </a:xfrm>
        <a:prstGeom prst="rect">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Fine Motor</a:t>
          </a:r>
        </a:p>
      </dsp:txBody>
      <dsp:txXfrm>
        <a:off x="5563779" y="1675468"/>
        <a:ext cx="956143" cy="478071"/>
      </dsp:txXfrm>
    </dsp:sp>
    <dsp:sp modelId="{F1E35A5F-2EEA-6843-B0D7-9F0FE1DB6D70}">
      <dsp:nvSpPr>
        <dsp:cNvPr id="0" name=""/>
        <dsp:cNvSpPr/>
      </dsp:nvSpPr>
      <dsp:spPr>
        <a:xfrm>
          <a:off x="5563779" y="2354330"/>
          <a:ext cx="956143" cy="478071"/>
        </a:xfrm>
        <a:prstGeom prst="rect">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Gross Motor</a:t>
          </a:r>
        </a:p>
      </dsp:txBody>
      <dsp:txXfrm>
        <a:off x="5563779" y="2354330"/>
        <a:ext cx="956143" cy="478071"/>
      </dsp:txXfrm>
    </dsp:sp>
    <dsp:sp modelId="{DDA48495-06FA-1B4C-BFCF-0394B2949766}">
      <dsp:nvSpPr>
        <dsp:cNvPr id="0" name=""/>
        <dsp:cNvSpPr/>
      </dsp:nvSpPr>
      <dsp:spPr>
        <a:xfrm>
          <a:off x="5563779" y="3033192"/>
          <a:ext cx="956143" cy="478071"/>
        </a:xfrm>
        <a:prstGeom prst="rect">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Auditory Skills</a:t>
          </a:r>
        </a:p>
      </dsp:txBody>
      <dsp:txXfrm>
        <a:off x="5563779" y="3033192"/>
        <a:ext cx="956143" cy="478071"/>
      </dsp:txXfrm>
    </dsp:sp>
    <dsp:sp modelId="{0DB9FFE4-83AE-E141-AE22-2E1369619539}">
      <dsp:nvSpPr>
        <dsp:cNvPr id="0" name=""/>
        <dsp:cNvSpPr/>
      </dsp:nvSpPr>
      <dsp:spPr>
        <a:xfrm>
          <a:off x="6718810" y="841204"/>
          <a:ext cx="1137131" cy="622253"/>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Language Enrichment  </a:t>
          </a:r>
        </a:p>
      </dsp:txBody>
      <dsp:txXfrm>
        <a:off x="6718810" y="841204"/>
        <a:ext cx="1137131" cy="622253"/>
      </dsp:txXfrm>
    </dsp:sp>
    <dsp:sp modelId="{25997D45-B8FF-A04E-A476-A4809B6CBCAB}">
      <dsp:nvSpPr>
        <dsp:cNvPr id="0" name=""/>
        <dsp:cNvSpPr/>
      </dsp:nvSpPr>
      <dsp:spPr>
        <a:xfrm>
          <a:off x="7003093" y="1664248"/>
          <a:ext cx="956143" cy="478071"/>
        </a:xfrm>
        <a:prstGeom prst="rect">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Positional &amp; Directional Words</a:t>
          </a:r>
        </a:p>
      </dsp:txBody>
      <dsp:txXfrm>
        <a:off x="7003093" y="1664248"/>
        <a:ext cx="956143" cy="478071"/>
      </dsp:txXfrm>
    </dsp:sp>
    <dsp:sp modelId="{DFBFBCB4-6791-9347-AA85-C484EEFBE8F9}">
      <dsp:nvSpPr>
        <dsp:cNvPr id="0" name=""/>
        <dsp:cNvSpPr/>
      </dsp:nvSpPr>
      <dsp:spPr>
        <a:xfrm>
          <a:off x="7003093" y="2343110"/>
          <a:ext cx="956143" cy="478071"/>
        </a:xfrm>
        <a:prstGeom prst="rect">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Sensory Words</a:t>
          </a:r>
        </a:p>
      </dsp:txBody>
      <dsp:txXfrm>
        <a:off x="7003093" y="2343110"/>
        <a:ext cx="956143" cy="478071"/>
      </dsp:txXfrm>
    </dsp:sp>
    <dsp:sp modelId="{A0B381AB-1ED7-A748-916C-B3894997E13A}">
      <dsp:nvSpPr>
        <dsp:cNvPr id="0" name=""/>
        <dsp:cNvSpPr/>
      </dsp:nvSpPr>
      <dsp:spPr>
        <a:xfrm>
          <a:off x="7003093" y="3021972"/>
          <a:ext cx="956143" cy="478071"/>
        </a:xfrm>
        <a:prstGeom prst="rect">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Questions Raising</a:t>
          </a:r>
        </a:p>
      </dsp:txBody>
      <dsp:txXfrm>
        <a:off x="7003093" y="3021972"/>
        <a:ext cx="956143" cy="478071"/>
      </dsp:txXfrm>
    </dsp:sp>
    <dsp:sp modelId="{0A8CF7FA-8A5C-2E44-8819-6CB2C79AF94A}">
      <dsp:nvSpPr>
        <dsp:cNvPr id="0" name=""/>
        <dsp:cNvSpPr/>
      </dsp:nvSpPr>
      <dsp:spPr>
        <a:xfrm>
          <a:off x="7003093" y="3700833"/>
          <a:ext cx="956143" cy="478071"/>
        </a:xfrm>
        <a:prstGeom prst="rect">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Descriptive Words</a:t>
          </a:r>
        </a:p>
      </dsp:txBody>
      <dsp:txXfrm>
        <a:off x="7003093" y="3700833"/>
        <a:ext cx="956143" cy="478071"/>
      </dsp:txXfrm>
    </dsp:sp>
    <dsp:sp modelId="{E84685FA-9C56-1C4F-A1EE-0FB426F414A8}">
      <dsp:nvSpPr>
        <dsp:cNvPr id="0" name=""/>
        <dsp:cNvSpPr/>
      </dsp:nvSpPr>
      <dsp:spPr>
        <a:xfrm>
          <a:off x="7003093" y="4379695"/>
          <a:ext cx="956143" cy="478071"/>
        </a:xfrm>
        <a:prstGeom prst="rect">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Body Concept</a:t>
          </a:r>
        </a:p>
      </dsp:txBody>
      <dsp:txXfrm>
        <a:off x="7003093" y="4379695"/>
        <a:ext cx="956143" cy="478071"/>
      </dsp:txXfrm>
    </dsp:sp>
    <dsp:sp modelId="{AFFD7948-136E-6441-B434-4262D5F8DFC3}">
      <dsp:nvSpPr>
        <dsp:cNvPr id="0" name=""/>
        <dsp:cNvSpPr/>
      </dsp:nvSpPr>
      <dsp:spPr>
        <a:xfrm>
          <a:off x="8197907" y="841204"/>
          <a:ext cx="1269873" cy="612515"/>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Additional Learning outcomes</a:t>
          </a:r>
        </a:p>
      </dsp:txBody>
      <dsp:txXfrm>
        <a:off x="8197907" y="841204"/>
        <a:ext cx="1269873" cy="612515"/>
      </dsp:txXfrm>
    </dsp:sp>
    <dsp:sp modelId="{829534A8-87AF-8C41-9138-0BCEE65B6CB1}">
      <dsp:nvSpPr>
        <dsp:cNvPr id="0" name=""/>
        <dsp:cNvSpPr/>
      </dsp:nvSpPr>
      <dsp:spPr>
        <a:xfrm>
          <a:off x="8425603" y="1632069"/>
          <a:ext cx="956143" cy="478071"/>
        </a:xfrm>
        <a:prstGeom prst="rect">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Social Skills</a:t>
          </a:r>
        </a:p>
      </dsp:txBody>
      <dsp:txXfrm>
        <a:off x="8425603" y="1632069"/>
        <a:ext cx="956143" cy="478071"/>
      </dsp:txXfrm>
    </dsp:sp>
    <dsp:sp modelId="{B27EB8F9-AC82-2347-A53E-F9C06D519141}">
      <dsp:nvSpPr>
        <dsp:cNvPr id="0" name=""/>
        <dsp:cNvSpPr/>
      </dsp:nvSpPr>
      <dsp:spPr>
        <a:xfrm>
          <a:off x="8504150" y="2535352"/>
          <a:ext cx="1330416" cy="478071"/>
        </a:xfrm>
        <a:prstGeom prst="rect">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Positive Experience &amp; Engagement</a:t>
          </a:r>
        </a:p>
      </dsp:txBody>
      <dsp:txXfrm>
        <a:off x="8504150" y="2535352"/>
        <a:ext cx="1330416" cy="478071"/>
      </dsp:txXfrm>
    </dsp:sp>
    <dsp:sp modelId="{98F69300-59EE-044F-9F96-24733BCBBA44}">
      <dsp:nvSpPr>
        <dsp:cNvPr id="0" name=""/>
        <dsp:cNvSpPr/>
      </dsp:nvSpPr>
      <dsp:spPr>
        <a:xfrm>
          <a:off x="9704320" y="844684"/>
          <a:ext cx="956143" cy="478071"/>
        </a:xfrm>
        <a:prstGeom prst="rect">
          <a:avLst/>
        </a:prstGeom>
        <a:solidFill>
          <a:srgbClr val="FF486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Games </a:t>
          </a:r>
        </a:p>
      </dsp:txBody>
      <dsp:txXfrm>
        <a:off x="9704320" y="844684"/>
        <a:ext cx="956143" cy="478071"/>
      </dsp:txXfrm>
    </dsp:sp>
    <dsp:sp modelId="{82E11A59-38BC-094E-97C3-7198D2E39703}">
      <dsp:nvSpPr>
        <dsp:cNvPr id="0" name=""/>
        <dsp:cNvSpPr/>
      </dsp:nvSpPr>
      <dsp:spPr>
        <a:xfrm>
          <a:off x="9850218" y="1625003"/>
          <a:ext cx="956143" cy="478071"/>
        </a:xfrm>
        <a:prstGeom prst="rect">
          <a:avLst/>
        </a:prstGeom>
        <a:solidFill>
          <a:srgbClr val="FF4869">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Game1 - Game16</a:t>
          </a:r>
        </a:p>
      </dsp:txBody>
      <dsp:txXfrm>
        <a:off x="9850218" y="1625003"/>
        <a:ext cx="956143" cy="47807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1DE7DAD-D9A8-1A4A-B5E9-962435BAF6D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A8C794B-55C6-5B45-95C7-ED475CD9585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86131CA-80D4-D247-8708-C88226DEA970}" type="datetimeFigureOut">
              <a:rPr lang="en-US" smtClean="0"/>
              <a:t>8/6/24</a:t>
            </a:fld>
            <a:endParaRPr lang="en-US"/>
          </a:p>
        </p:txBody>
      </p:sp>
      <p:sp>
        <p:nvSpPr>
          <p:cNvPr id="4" name="Footer Placeholder 3">
            <a:extLst>
              <a:ext uri="{FF2B5EF4-FFF2-40B4-BE49-F238E27FC236}">
                <a16:creationId xmlns:a16="http://schemas.microsoft.com/office/drawing/2014/main" id="{1D460577-28C3-3A4D-A2C8-DB880D5E75E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D85339D-29B6-BD4E-8E35-6E11025F743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2BB6CD7-A544-0347-B77E-E29DE13B7859}" type="slidenum">
              <a:rPr lang="en-US" smtClean="0"/>
              <a:t>‹#›</a:t>
            </a:fld>
            <a:endParaRPr lang="en-US"/>
          </a:p>
        </p:txBody>
      </p:sp>
    </p:spTree>
    <p:extLst>
      <p:ext uri="{BB962C8B-B14F-4D97-AF65-F5344CB8AC3E}">
        <p14:creationId xmlns:p14="http://schemas.microsoft.com/office/powerpoint/2010/main" val="37041777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06831A-98D6-C54D-87FE-C94ADE596CF1}" type="datetimeFigureOut">
              <a:rPr lang="en-US" smtClean="0"/>
              <a:t>8/6/24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630DE6-8CE4-144A-B844-CA5DCE83D4F4}" type="slidenum">
              <a:rPr lang="en-US" smtClean="0"/>
              <a:t>‹#›</a:t>
            </a:fld>
            <a:endParaRPr lang="en-US"/>
          </a:p>
        </p:txBody>
      </p:sp>
    </p:spTree>
    <p:extLst>
      <p:ext uri="{BB962C8B-B14F-4D97-AF65-F5344CB8AC3E}">
        <p14:creationId xmlns:p14="http://schemas.microsoft.com/office/powerpoint/2010/main" val="283788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Pattern side</a:t>
            </a:r>
          </a:p>
        </p:txBody>
      </p:sp>
      <p:sp>
        <p:nvSpPr>
          <p:cNvPr id="4" name="Slide Number Placeholder 3"/>
          <p:cNvSpPr>
            <a:spLocks noGrp="1"/>
          </p:cNvSpPr>
          <p:nvPr>
            <p:ph type="sldNum" sz="quarter" idx="5"/>
          </p:nvPr>
        </p:nvSpPr>
        <p:spPr/>
        <p:txBody>
          <a:bodyPr/>
          <a:lstStyle/>
          <a:p>
            <a:fld id="{0B630DE6-8CE4-144A-B844-CA5DCE83D4F4}" type="slidenum">
              <a:rPr lang="en-US" smtClean="0"/>
              <a:t>1</a:t>
            </a:fld>
            <a:endParaRPr lang="en-US"/>
          </a:p>
        </p:txBody>
      </p:sp>
    </p:spTree>
    <p:extLst>
      <p:ext uri="{BB962C8B-B14F-4D97-AF65-F5344CB8AC3E}">
        <p14:creationId xmlns:p14="http://schemas.microsoft.com/office/powerpoint/2010/main" val="3052172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630DE6-8CE4-144A-B844-CA5DCE83D4F4}" type="slidenum">
              <a:rPr lang="en-US" smtClean="0"/>
              <a:t>21</a:t>
            </a:fld>
            <a:endParaRPr lang="en-US"/>
          </a:p>
        </p:txBody>
      </p:sp>
    </p:spTree>
    <p:extLst>
      <p:ext uri="{BB962C8B-B14F-4D97-AF65-F5344CB8AC3E}">
        <p14:creationId xmlns:p14="http://schemas.microsoft.com/office/powerpoint/2010/main" val="195605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Organise</a:t>
            </a:r>
            <a:r>
              <a:rPr lang="en-US" dirty="0"/>
              <a:t> and put related photos</a:t>
            </a:r>
          </a:p>
        </p:txBody>
      </p:sp>
      <p:sp>
        <p:nvSpPr>
          <p:cNvPr id="4" name="Slide Number Placeholder 3"/>
          <p:cNvSpPr>
            <a:spLocks noGrp="1"/>
          </p:cNvSpPr>
          <p:nvPr>
            <p:ph type="sldNum" sz="quarter" idx="5"/>
          </p:nvPr>
        </p:nvSpPr>
        <p:spPr/>
        <p:txBody>
          <a:bodyPr/>
          <a:lstStyle/>
          <a:p>
            <a:fld id="{0B630DE6-8CE4-144A-B844-CA5DCE83D4F4}" type="slidenum">
              <a:rPr lang="en-US" smtClean="0"/>
              <a:t>22</a:t>
            </a:fld>
            <a:endParaRPr lang="en-US"/>
          </a:p>
        </p:txBody>
      </p:sp>
    </p:spTree>
    <p:extLst>
      <p:ext uri="{BB962C8B-B14F-4D97-AF65-F5344CB8AC3E}">
        <p14:creationId xmlns:p14="http://schemas.microsoft.com/office/powerpoint/2010/main" val="2177675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Organise</a:t>
            </a:r>
            <a:r>
              <a:rPr lang="en-US" dirty="0"/>
              <a:t> and put related photos</a:t>
            </a:r>
          </a:p>
        </p:txBody>
      </p:sp>
      <p:sp>
        <p:nvSpPr>
          <p:cNvPr id="4" name="Slide Number Placeholder 3"/>
          <p:cNvSpPr>
            <a:spLocks noGrp="1"/>
          </p:cNvSpPr>
          <p:nvPr>
            <p:ph type="sldNum" sz="quarter" idx="5"/>
          </p:nvPr>
        </p:nvSpPr>
        <p:spPr/>
        <p:txBody>
          <a:bodyPr/>
          <a:lstStyle/>
          <a:p>
            <a:fld id="{0B630DE6-8CE4-144A-B844-CA5DCE83D4F4}" type="slidenum">
              <a:rPr lang="en-US" smtClean="0"/>
              <a:t>23</a:t>
            </a:fld>
            <a:endParaRPr lang="en-US"/>
          </a:p>
        </p:txBody>
      </p:sp>
    </p:spTree>
    <p:extLst>
      <p:ext uri="{BB962C8B-B14F-4D97-AF65-F5344CB8AC3E}">
        <p14:creationId xmlns:p14="http://schemas.microsoft.com/office/powerpoint/2010/main" val="28334209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Put photos with RM</a:t>
            </a:r>
          </a:p>
        </p:txBody>
      </p:sp>
      <p:sp>
        <p:nvSpPr>
          <p:cNvPr id="4" name="Slide Number Placeholder 3"/>
          <p:cNvSpPr>
            <a:spLocks noGrp="1"/>
          </p:cNvSpPr>
          <p:nvPr>
            <p:ph type="sldNum" sz="quarter" idx="5"/>
          </p:nvPr>
        </p:nvSpPr>
        <p:spPr/>
        <p:txBody>
          <a:bodyPr/>
          <a:lstStyle/>
          <a:p>
            <a:fld id="{0B630DE6-8CE4-144A-B844-CA5DCE83D4F4}" type="slidenum">
              <a:rPr lang="en-US" smtClean="0"/>
              <a:t>24</a:t>
            </a:fld>
            <a:endParaRPr lang="en-US"/>
          </a:p>
        </p:txBody>
      </p:sp>
    </p:spTree>
    <p:extLst>
      <p:ext uri="{BB962C8B-B14F-4D97-AF65-F5344CB8AC3E}">
        <p14:creationId xmlns:p14="http://schemas.microsoft.com/office/powerpoint/2010/main" val="1700995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Put photos with RM</a:t>
            </a:r>
          </a:p>
        </p:txBody>
      </p:sp>
      <p:sp>
        <p:nvSpPr>
          <p:cNvPr id="4" name="Slide Number Placeholder 3"/>
          <p:cNvSpPr>
            <a:spLocks noGrp="1"/>
          </p:cNvSpPr>
          <p:nvPr>
            <p:ph type="sldNum" sz="quarter" idx="5"/>
          </p:nvPr>
        </p:nvSpPr>
        <p:spPr/>
        <p:txBody>
          <a:bodyPr/>
          <a:lstStyle/>
          <a:p>
            <a:fld id="{0B630DE6-8CE4-144A-B844-CA5DCE83D4F4}" type="slidenum">
              <a:rPr lang="en-US" smtClean="0"/>
              <a:t>25</a:t>
            </a:fld>
            <a:endParaRPr lang="en-US"/>
          </a:p>
        </p:txBody>
      </p:sp>
    </p:spTree>
    <p:extLst>
      <p:ext uri="{BB962C8B-B14F-4D97-AF65-F5344CB8AC3E}">
        <p14:creationId xmlns:p14="http://schemas.microsoft.com/office/powerpoint/2010/main" val="5541594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Put photos with RM</a:t>
            </a:r>
          </a:p>
        </p:txBody>
      </p:sp>
      <p:sp>
        <p:nvSpPr>
          <p:cNvPr id="4" name="Slide Number Placeholder 3"/>
          <p:cNvSpPr>
            <a:spLocks noGrp="1"/>
          </p:cNvSpPr>
          <p:nvPr>
            <p:ph type="sldNum" sz="quarter" idx="5"/>
          </p:nvPr>
        </p:nvSpPr>
        <p:spPr/>
        <p:txBody>
          <a:bodyPr/>
          <a:lstStyle/>
          <a:p>
            <a:fld id="{0B630DE6-8CE4-144A-B844-CA5DCE83D4F4}" type="slidenum">
              <a:rPr lang="en-US" smtClean="0"/>
              <a:t>26</a:t>
            </a:fld>
            <a:endParaRPr lang="en-US"/>
          </a:p>
        </p:txBody>
      </p:sp>
    </p:spTree>
    <p:extLst>
      <p:ext uri="{BB962C8B-B14F-4D97-AF65-F5344CB8AC3E}">
        <p14:creationId xmlns:p14="http://schemas.microsoft.com/office/powerpoint/2010/main" val="388336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Niche</a:t>
            </a:r>
          </a:p>
        </p:txBody>
      </p:sp>
      <p:sp>
        <p:nvSpPr>
          <p:cNvPr id="4" name="Slide Number Placeholder 3"/>
          <p:cNvSpPr>
            <a:spLocks noGrp="1"/>
          </p:cNvSpPr>
          <p:nvPr>
            <p:ph type="sldNum" sz="quarter" idx="5"/>
          </p:nvPr>
        </p:nvSpPr>
        <p:spPr/>
        <p:txBody>
          <a:bodyPr/>
          <a:lstStyle/>
          <a:p>
            <a:fld id="{0B630DE6-8CE4-144A-B844-CA5DCE83D4F4}" type="slidenum">
              <a:rPr lang="en-US" smtClean="0"/>
              <a:t>5</a:t>
            </a:fld>
            <a:endParaRPr lang="en-US"/>
          </a:p>
        </p:txBody>
      </p:sp>
    </p:spTree>
    <p:extLst>
      <p:ext uri="{BB962C8B-B14F-4D97-AF65-F5344CB8AC3E}">
        <p14:creationId xmlns:p14="http://schemas.microsoft.com/office/powerpoint/2010/main" val="2119246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image</a:t>
            </a:r>
          </a:p>
        </p:txBody>
      </p:sp>
      <p:sp>
        <p:nvSpPr>
          <p:cNvPr id="4" name="Slide Number Placeholder 3"/>
          <p:cNvSpPr>
            <a:spLocks noGrp="1"/>
          </p:cNvSpPr>
          <p:nvPr>
            <p:ph type="sldNum" sz="quarter" idx="5"/>
          </p:nvPr>
        </p:nvSpPr>
        <p:spPr/>
        <p:txBody>
          <a:bodyPr/>
          <a:lstStyle/>
          <a:p>
            <a:fld id="{0B630DE6-8CE4-144A-B844-CA5DCE83D4F4}" type="slidenum">
              <a:rPr lang="en-US" smtClean="0"/>
              <a:t>8</a:t>
            </a:fld>
            <a:endParaRPr lang="en-US"/>
          </a:p>
        </p:txBody>
      </p:sp>
    </p:spTree>
    <p:extLst>
      <p:ext uri="{BB962C8B-B14F-4D97-AF65-F5344CB8AC3E}">
        <p14:creationId xmlns:p14="http://schemas.microsoft.com/office/powerpoint/2010/main" val="3935774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meter is about 3.93 feet</a:t>
            </a:r>
          </a:p>
        </p:txBody>
      </p:sp>
      <p:sp>
        <p:nvSpPr>
          <p:cNvPr id="4" name="Slide Number Placeholder 3"/>
          <p:cNvSpPr>
            <a:spLocks noGrp="1"/>
          </p:cNvSpPr>
          <p:nvPr>
            <p:ph type="sldNum" sz="quarter" idx="5"/>
          </p:nvPr>
        </p:nvSpPr>
        <p:spPr/>
        <p:txBody>
          <a:bodyPr/>
          <a:lstStyle/>
          <a:p>
            <a:fld id="{0B630DE6-8CE4-144A-B844-CA5DCE83D4F4}" type="slidenum">
              <a:rPr lang="en-US" smtClean="0"/>
              <a:t>10</a:t>
            </a:fld>
            <a:endParaRPr lang="en-US"/>
          </a:p>
        </p:txBody>
      </p:sp>
    </p:spTree>
    <p:extLst>
      <p:ext uri="{BB962C8B-B14F-4D97-AF65-F5344CB8AC3E}">
        <p14:creationId xmlns:p14="http://schemas.microsoft.com/office/powerpoint/2010/main" val="1675779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630DE6-8CE4-144A-B844-CA5DCE83D4F4}" type="slidenum">
              <a:rPr lang="en-US" smtClean="0"/>
              <a:t>13</a:t>
            </a:fld>
            <a:endParaRPr lang="en-US"/>
          </a:p>
        </p:txBody>
      </p:sp>
    </p:spTree>
    <p:extLst>
      <p:ext uri="{BB962C8B-B14F-4D97-AF65-F5344CB8AC3E}">
        <p14:creationId xmlns:p14="http://schemas.microsoft.com/office/powerpoint/2010/main" val="1469684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Put photos</a:t>
            </a:r>
          </a:p>
        </p:txBody>
      </p:sp>
      <p:sp>
        <p:nvSpPr>
          <p:cNvPr id="4" name="Slide Number Placeholder 3"/>
          <p:cNvSpPr>
            <a:spLocks noGrp="1"/>
          </p:cNvSpPr>
          <p:nvPr>
            <p:ph type="sldNum" sz="quarter" idx="5"/>
          </p:nvPr>
        </p:nvSpPr>
        <p:spPr/>
        <p:txBody>
          <a:bodyPr/>
          <a:lstStyle/>
          <a:p>
            <a:fld id="{0B630DE6-8CE4-144A-B844-CA5DCE83D4F4}" type="slidenum">
              <a:rPr lang="en-US" smtClean="0"/>
              <a:t>14</a:t>
            </a:fld>
            <a:endParaRPr lang="en-US"/>
          </a:p>
        </p:txBody>
      </p:sp>
    </p:spTree>
    <p:extLst>
      <p:ext uri="{BB962C8B-B14F-4D97-AF65-F5344CB8AC3E}">
        <p14:creationId xmlns:p14="http://schemas.microsoft.com/office/powerpoint/2010/main" val="2201187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organise</a:t>
            </a:r>
            <a:endParaRPr lang="en-US" dirty="0"/>
          </a:p>
        </p:txBody>
      </p:sp>
      <p:sp>
        <p:nvSpPr>
          <p:cNvPr id="4" name="Slide Number Placeholder 3"/>
          <p:cNvSpPr>
            <a:spLocks noGrp="1"/>
          </p:cNvSpPr>
          <p:nvPr>
            <p:ph type="sldNum" sz="quarter" idx="5"/>
          </p:nvPr>
        </p:nvSpPr>
        <p:spPr/>
        <p:txBody>
          <a:bodyPr/>
          <a:lstStyle/>
          <a:p>
            <a:fld id="{0B630DE6-8CE4-144A-B844-CA5DCE83D4F4}" type="slidenum">
              <a:rPr lang="en-US" smtClean="0"/>
              <a:t>17</a:t>
            </a:fld>
            <a:endParaRPr lang="en-US"/>
          </a:p>
        </p:txBody>
      </p:sp>
    </p:spTree>
    <p:extLst>
      <p:ext uri="{BB962C8B-B14F-4D97-AF65-F5344CB8AC3E}">
        <p14:creationId xmlns:p14="http://schemas.microsoft.com/office/powerpoint/2010/main" val="551927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30DE6-8CE4-144A-B844-CA5DCE83D4F4}" type="slidenum">
              <a:rPr lang="en-US" smtClean="0"/>
              <a:t>18</a:t>
            </a:fld>
            <a:endParaRPr lang="en-US"/>
          </a:p>
        </p:txBody>
      </p:sp>
    </p:spTree>
    <p:extLst>
      <p:ext uri="{BB962C8B-B14F-4D97-AF65-F5344CB8AC3E}">
        <p14:creationId xmlns:p14="http://schemas.microsoft.com/office/powerpoint/2010/main" val="3680257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32385" indent="0">
              <a:lnSpc>
                <a:spcPct val="100000"/>
              </a:lnSpc>
              <a:spcBef>
                <a:spcPts val="1950"/>
              </a:spcBef>
              <a:buNone/>
            </a:pPr>
            <a:r>
              <a:rPr lang="en-AU" sz="1200" dirty="0">
                <a:solidFill>
                  <a:srgbClr val="231F20"/>
                </a:solidFill>
              </a:rPr>
              <a:t>Give the student 3 or more tiles and ask them to examine the relationship between the numbers to create a sentence like the following example: “2 is greater than 1 but is less than 6.”</a:t>
            </a:r>
          </a:p>
          <a:p>
            <a:pPr marR="32385" indent="0">
              <a:lnSpc>
                <a:spcPct val="100000"/>
              </a:lnSpc>
              <a:spcBef>
                <a:spcPts val="1950"/>
              </a:spcBef>
              <a:buNone/>
            </a:pPr>
            <a:r>
              <a:rPr lang="en-AU" sz="1200" dirty="0">
                <a:solidFill>
                  <a:srgbClr val="231F20"/>
                </a:solidFill>
              </a:rPr>
              <a:t>For larger groups, the teacher could say a prompt, such as “greater than 15” or “less than 5” and the student can hold up one of their tiles that matches the criteria.</a:t>
            </a:r>
          </a:p>
          <a:p>
            <a:endParaRPr lang="en-US" dirty="0"/>
          </a:p>
        </p:txBody>
      </p:sp>
      <p:sp>
        <p:nvSpPr>
          <p:cNvPr id="4" name="Slide Number Placeholder 3"/>
          <p:cNvSpPr>
            <a:spLocks noGrp="1"/>
          </p:cNvSpPr>
          <p:nvPr>
            <p:ph type="sldNum" sz="quarter" idx="5"/>
          </p:nvPr>
        </p:nvSpPr>
        <p:spPr/>
        <p:txBody>
          <a:bodyPr/>
          <a:lstStyle/>
          <a:p>
            <a:fld id="{0B630DE6-8CE4-144A-B844-CA5DCE83D4F4}" type="slidenum">
              <a:rPr lang="en-US" smtClean="0"/>
              <a:t>20</a:t>
            </a:fld>
            <a:endParaRPr lang="en-US"/>
          </a:p>
        </p:txBody>
      </p:sp>
    </p:spTree>
    <p:extLst>
      <p:ext uri="{BB962C8B-B14F-4D97-AF65-F5344CB8AC3E}">
        <p14:creationId xmlns:p14="http://schemas.microsoft.com/office/powerpoint/2010/main" val="2181896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Main Title Slide">
    <p:spTree>
      <p:nvGrpSpPr>
        <p:cNvPr id="1" name=""/>
        <p:cNvGrpSpPr/>
        <p:nvPr/>
      </p:nvGrpSpPr>
      <p:grpSpPr>
        <a:xfrm>
          <a:off x="0" y="0"/>
          <a:ext cx="0" cy="0"/>
          <a:chOff x="0" y="0"/>
          <a:chExt cx="0" cy="0"/>
        </a:xfrm>
      </p:grpSpPr>
      <p:pic>
        <p:nvPicPr>
          <p:cNvPr id="11" name="Picture 10" descr="A picture containing shape&#10;&#10;Description automatically generated">
            <a:extLst>
              <a:ext uri="{FF2B5EF4-FFF2-40B4-BE49-F238E27FC236}">
                <a16:creationId xmlns:a16="http://schemas.microsoft.com/office/drawing/2014/main" id="{BC72BE4B-9F3E-634E-84D5-38233A4E4FE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F572362-437A-A445-BEC2-14239B9A4DC8}"/>
              </a:ext>
            </a:extLst>
          </p:cNvPr>
          <p:cNvSpPr>
            <a:spLocks noGrp="1"/>
          </p:cNvSpPr>
          <p:nvPr>
            <p:ph type="ctrTitle" hasCustomPrompt="1"/>
          </p:nvPr>
        </p:nvSpPr>
        <p:spPr>
          <a:xfrm>
            <a:off x="2728998" y="1659731"/>
            <a:ext cx="8919903" cy="2387600"/>
          </a:xfrm>
        </p:spPr>
        <p:txBody>
          <a:bodyPr anchor="b">
            <a:normAutofit/>
          </a:bodyPr>
          <a:lstStyle>
            <a:lvl1pPr algn="ctr">
              <a:defRPr sz="4500" b="0" i="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r>
              <a:rPr lang="en-US"/>
              <a:t>Main Title Slide – Header 1</a:t>
            </a:r>
          </a:p>
        </p:txBody>
      </p:sp>
      <p:sp>
        <p:nvSpPr>
          <p:cNvPr id="3" name="Subtitle 2">
            <a:extLst>
              <a:ext uri="{FF2B5EF4-FFF2-40B4-BE49-F238E27FC236}">
                <a16:creationId xmlns:a16="http://schemas.microsoft.com/office/drawing/2014/main" id="{8C01247C-59F7-034F-BC77-1A2872EA6903}"/>
              </a:ext>
            </a:extLst>
          </p:cNvPr>
          <p:cNvSpPr>
            <a:spLocks noGrp="1"/>
          </p:cNvSpPr>
          <p:nvPr>
            <p:ph type="subTitle" idx="1" hasCustomPrompt="1"/>
          </p:nvPr>
        </p:nvSpPr>
        <p:spPr>
          <a:xfrm>
            <a:off x="2728998" y="4239490"/>
            <a:ext cx="8919903" cy="1555677"/>
          </a:xfrm>
        </p:spPr>
        <p:txBody>
          <a:bodyPr/>
          <a:lstStyle>
            <a:lvl1pPr marL="0" indent="0" algn="ctr">
              <a:buNone/>
              <a:defRPr sz="2300" b="0"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Main Sub Header – Sub Header 1</a:t>
            </a:r>
          </a:p>
        </p:txBody>
      </p:sp>
      <p:sp>
        <p:nvSpPr>
          <p:cNvPr id="4" name="Date Placeholder 3">
            <a:extLst>
              <a:ext uri="{FF2B5EF4-FFF2-40B4-BE49-F238E27FC236}">
                <a16:creationId xmlns:a16="http://schemas.microsoft.com/office/drawing/2014/main" id="{888CF6B3-3655-0747-AEA0-DA3FC293D64C}"/>
              </a:ext>
            </a:extLst>
          </p:cNvPr>
          <p:cNvSpPr>
            <a:spLocks noGrp="1"/>
          </p:cNvSpPr>
          <p:nvPr>
            <p:ph type="dt" sz="half" idx="10"/>
          </p:nvPr>
        </p:nvSpPr>
        <p:spPr>
          <a:xfrm>
            <a:off x="2728998" y="6356349"/>
            <a:ext cx="1442606" cy="365125"/>
          </a:xfrm>
        </p:spPr>
        <p:txBody>
          <a:bodyPr/>
          <a:lstStyle>
            <a:lvl1pPr>
              <a:defRPr>
                <a:solidFill>
                  <a:schemeClr val="bg1"/>
                </a:solidFill>
              </a:defRPr>
            </a:lvl1pPr>
          </a:lstStyle>
          <a:p>
            <a:fld id="{F0C871D8-B6D8-F340-A1EA-481CE5CFB8FA}" type="datetimeFigureOut">
              <a:rPr lang="en-US" smtClean="0"/>
              <a:pPr/>
              <a:t>8/6/24</a:t>
            </a:fld>
            <a:endParaRPr lang="en-US"/>
          </a:p>
        </p:txBody>
      </p:sp>
      <p:sp>
        <p:nvSpPr>
          <p:cNvPr id="5" name="Footer Placeholder 4">
            <a:extLst>
              <a:ext uri="{FF2B5EF4-FFF2-40B4-BE49-F238E27FC236}">
                <a16:creationId xmlns:a16="http://schemas.microsoft.com/office/drawing/2014/main" id="{826F28C8-79C9-DC45-B722-A86C84D58ED5}"/>
              </a:ext>
            </a:extLst>
          </p:cNvPr>
          <p:cNvSpPr>
            <a:spLocks noGrp="1"/>
          </p:cNvSpPr>
          <p:nvPr>
            <p:ph type="ftr" sz="quarter" idx="11"/>
          </p:nvPr>
        </p:nvSpPr>
        <p:spPr>
          <a:xfrm>
            <a:off x="5131549" y="6361774"/>
            <a:ext cx="4114800" cy="365125"/>
          </a:xfrm>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0FFE1226-3BBC-9341-A648-2D40D5F0C211}"/>
              </a:ext>
            </a:extLst>
          </p:cNvPr>
          <p:cNvSpPr>
            <a:spLocks noGrp="1"/>
          </p:cNvSpPr>
          <p:nvPr>
            <p:ph type="sldNum" sz="quarter" idx="12"/>
          </p:nvPr>
        </p:nvSpPr>
        <p:spPr>
          <a:xfrm>
            <a:off x="10206295" y="6356350"/>
            <a:ext cx="1442606" cy="365125"/>
          </a:xfrm>
        </p:spPr>
        <p:txBody>
          <a:bodyPr/>
          <a:lstStyle>
            <a:lvl1pPr>
              <a:defRPr>
                <a:solidFill>
                  <a:schemeClr val="bg1"/>
                </a:solidFill>
              </a:defRPr>
            </a:lvl1pPr>
          </a:lstStyle>
          <a:p>
            <a:fld id="{EF211320-63FE-0A4D-8A93-EDF8DC382B11}" type="slidenum">
              <a:rPr lang="en-US" smtClean="0"/>
              <a:pPr/>
              <a:t>‹#›</a:t>
            </a:fld>
            <a:endParaRPr lang="en-US"/>
          </a:p>
        </p:txBody>
      </p:sp>
    </p:spTree>
    <p:extLst>
      <p:ext uri="{BB962C8B-B14F-4D97-AF65-F5344CB8AC3E}">
        <p14:creationId xmlns:p14="http://schemas.microsoft.com/office/powerpoint/2010/main" val="3703030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 Boxes of Images">
    <p:spTree>
      <p:nvGrpSpPr>
        <p:cNvPr id="1" name=""/>
        <p:cNvGrpSpPr/>
        <p:nvPr/>
      </p:nvGrpSpPr>
      <p:grpSpPr>
        <a:xfrm>
          <a:off x="0" y="0"/>
          <a:ext cx="0" cy="0"/>
          <a:chOff x="0" y="0"/>
          <a:chExt cx="0" cy="0"/>
        </a:xfrm>
      </p:grpSpPr>
      <p:pic>
        <p:nvPicPr>
          <p:cNvPr id="10" name="Picture 9" descr="A picture containing shape&#10;&#10;Description automatically generated">
            <a:extLst>
              <a:ext uri="{FF2B5EF4-FFF2-40B4-BE49-F238E27FC236}">
                <a16:creationId xmlns:a16="http://schemas.microsoft.com/office/drawing/2014/main" id="{00D82ED7-D1EB-1D42-AE07-5A16419C22A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Date Placeholder 2">
            <a:extLst>
              <a:ext uri="{FF2B5EF4-FFF2-40B4-BE49-F238E27FC236}">
                <a16:creationId xmlns:a16="http://schemas.microsoft.com/office/drawing/2014/main" id="{BA8C53D5-A3B7-9B4C-A8B6-A8FD5318F3ED}"/>
              </a:ext>
            </a:extLst>
          </p:cNvPr>
          <p:cNvSpPr>
            <a:spLocks noGrp="1"/>
          </p:cNvSpPr>
          <p:nvPr>
            <p:ph type="dt" sz="half" idx="10"/>
          </p:nvPr>
        </p:nvSpPr>
        <p:spPr>
          <a:xfrm>
            <a:off x="304339" y="6432449"/>
            <a:ext cx="2743200" cy="365125"/>
          </a:xfrm>
        </p:spPr>
        <p:txBody>
          <a:bodyPr anchor="b"/>
          <a:lstStyle>
            <a:lvl1pPr>
              <a:defRPr>
                <a:solidFill>
                  <a:schemeClr val="tx1">
                    <a:lumMod val="75000"/>
                    <a:lumOff val="25000"/>
                  </a:schemeClr>
                </a:solidFill>
              </a:defRPr>
            </a:lvl1pPr>
          </a:lstStyle>
          <a:p>
            <a:fld id="{F0C871D8-B6D8-F340-A1EA-481CE5CFB8FA}" type="datetimeFigureOut">
              <a:rPr lang="en-US" smtClean="0"/>
              <a:pPr/>
              <a:t>8/6/24</a:t>
            </a:fld>
            <a:endParaRPr lang="en-US"/>
          </a:p>
        </p:txBody>
      </p:sp>
      <p:sp>
        <p:nvSpPr>
          <p:cNvPr id="4" name="Footer Placeholder 3">
            <a:extLst>
              <a:ext uri="{FF2B5EF4-FFF2-40B4-BE49-F238E27FC236}">
                <a16:creationId xmlns:a16="http://schemas.microsoft.com/office/drawing/2014/main" id="{CEAE4D1B-8DE6-DD4A-9EF0-7056F142D628}"/>
              </a:ext>
            </a:extLst>
          </p:cNvPr>
          <p:cNvSpPr>
            <a:spLocks noGrp="1"/>
          </p:cNvSpPr>
          <p:nvPr>
            <p:ph type="ftr" sz="quarter" idx="11"/>
          </p:nvPr>
        </p:nvSpPr>
        <p:spPr>
          <a:xfrm>
            <a:off x="4038600" y="6432449"/>
            <a:ext cx="4114800" cy="365125"/>
          </a:xfrm>
        </p:spPr>
        <p:txBody>
          <a:bodyPr anchor="b"/>
          <a:lstStyle>
            <a:lvl1pPr>
              <a:defRPr>
                <a:solidFill>
                  <a:schemeClr val="tx1">
                    <a:lumMod val="75000"/>
                    <a:lumOff val="25000"/>
                  </a:schemeClr>
                </a:solidFill>
              </a:defRPr>
            </a:lvl1pPr>
          </a:lstStyle>
          <a:p>
            <a:endParaRPr lang="en-US"/>
          </a:p>
        </p:txBody>
      </p:sp>
      <p:sp>
        <p:nvSpPr>
          <p:cNvPr id="5" name="Slide Number Placeholder 4">
            <a:extLst>
              <a:ext uri="{FF2B5EF4-FFF2-40B4-BE49-F238E27FC236}">
                <a16:creationId xmlns:a16="http://schemas.microsoft.com/office/drawing/2014/main" id="{78607EB2-3D24-304D-87F9-27D3BDDFF526}"/>
              </a:ext>
            </a:extLst>
          </p:cNvPr>
          <p:cNvSpPr>
            <a:spLocks noGrp="1"/>
          </p:cNvSpPr>
          <p:nvPr>
            <p:ph type="sldNum" sz="quarter" idx="12"/>
          </p:nvPr>
        </p:nvSpPr>
        <p:spPr>
          <a:xfrm>
            <a:off x="8940800" y="6432449"/>
            <a:ext cx="2743200" cy="365125"/>
          </a:xfrm>
        </p:spPr>
        <p:txBody>
          <a:bodyPr anchor="b"/>
          <a:lstStyle>
            <a:lvl1pPr>
              <a:defRPr>
                <a:solidFill>
                  <a:schemeClr val="tx1">
                    <a:lumMod val="75000"/>
                    <a:lumOff val="25000"/>
                  </a:schemeClr>
                </a:solidFill>
              </a:defRPr>
            </a:lvl1pPr>
          </a:lstStyle>
          <a:p>
            <a:fld id="{EF211320-63FE-0A4D-8A93-EDF8DC382B11}" type="slidenum">
              <a:rPr lang="en-US" smtClean="0"/>
              <a:pPr/>
              <a:t>‹#›</a:t>
            </a:fld>
            <a:endParaRPr lang="en-US"/>
          </a:p>
        </p:txBody>
      </p:sp>
      <p:sp>
        <p:nvSpPr>
          <p:cNvPr id="14" name="Picture Placeholder 2">
            <a:extLst>
              <a:ext uri="{FF2B5EF4-FFF2-40B4-BE49-F238E27FC236}">
                <a16:creationId xmlns:a16="http://schemas.microsoft.com/office/drawing/2014/main" id="{1A03011E-B9F4-E543-BC18-B03D068B946E}"/>
              </a:ext>
            </a:extLst>
          </p:cNvPr>
          <p:cNvSpPr>
            <a:spLocks noGrp="1"/>
          </p:cNvSpPr>
          <p:nvPr>
            <p:ph type="pic" idx="18" hasCustomPrompt="1"/>
          </p:nvPr>
        </p:nvSpPr>
        <p:spPr>
          <a:xfrm>
            <a:off x="508000" y="501650"/>
            <a:ext cx="5211156" cy="2574059"/>
          </a:xfrm>
        </p:spPr>
        <p:txBody>
          <a:bodyPr/>
          <a:lstStyle>
            <a:lvl1pPr marL="0" indent="0">
              <a:buNone/>
              <a:defRPr sz="3200" b="1" i="1">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Image Here</a:t>
            </a:r>
          </a:p>
        </p:txBody>
      </p:sp>
      <p:sp>
        <p:nvSpPr>
          <p:cNvPr id="15" name="Picture Placeholder 2">
            <a:extLst>
              <a:ext uri="{FF2B5EF4-FFF2-40B4-BE49-F238E27FC236}">
                <a16:creationId xmlns:a16="http://schemas.microsoft.com/office/drawing/2014/main" id="{F4444887-2A66-EB43-8D5F-748F3DB1A2FC}"/>
              </a:ext>
            </a:extLst>
          </p:cNvPr>
          <p:cNvSpPr>
            <a:spLocks noGrp="1"/>
          </p:cNvSpPr>
          <p:nvPr>
            <p:ph type="pic" idx="19" hasCustomPrompt="1"/>
          </p:nvPr>
        </p:nvSpPr>
        <p:spPr>
          <a:xfrm>
            <a:off x="6472844" y="506343"/>
            <a:ext cx="5211156" cy="2574059"/>
          </a:xfrm>
        </p:spPr>
        <p:txBody>
          <a:bodyPr/>
          <a:lstStyle>
            <a:lvl1pPr marL="0" indent="0">
              <a:buNone/>
              <a:defRPr sz="3200" b="1" i="1">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Image Here</a:t>
            </a:r>
          </a:p>
        </p:txBody>
      </p:sp>
      <p:sp>
        <p:nvSpPr>
          <p:cNvPr id="16" name="Picture Placeholder 2">
            <a:extLst>
              <a:ext uri="{FF2B5EF4-FFF2-40B4-BE49-F238E27FC236}">
                <a16:creationId xmlns:a16="http://schemas.microsoft.com/office/drawing/2014/main" id="{6496B435-A7EF-0545-A45C-FE93C50EE6F8}"/>
              </a:ext>
            </a:extLst>
          </p:cNvPr>
          <p:cNvSpPr>
            <a:spLocks noGrp="1"/>
          </p:cNvSpPr>
          <p:nvPr>
            <p:ph type="pic" idx="20" hasCustomPrompt="1"/>
          </p:nvPr>
        </p:nvSpPr>
        <p:spPr>
          <a:xfrm>
            <a:off x="508000" y="3736779"/>
            <a:ext cx="5211156" cy="2574059"/>
          </a:xfrm>
        </p:spPr>
        <p:txBody>
          <a:bodyPr/>
          <a:lstStyle>
            <a:lvl1pPr marL="0" indent="0">
              <a:buNone/>
              <a:defRPr sz="3200" b="1" i="1">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Image Here</a:t>
            </a:r>
          </a:p>
        </p:txBody>
      </p:sp>
      <p:sp>
        <p:nvSpPr>
          <p:cNvPr id="17" name="Picture Placeholder 2">
            <a:extLst>
              <a:ext uri="{FF2B5EF4-FFF2-40B4-BE49-F238E27FC236}">
                <a16:creationId xmlns:a16="http://schemas.microsoft.com/office/drawing/2014/main" id="{D33F5BA2-A569-4C44-9FC4-DF989999FB92}"/>
              </a:ext>
            </a:extLst>
          </p:cNvPr>
          <p:cNvSpPr>
            <a:spLocks noGrp="1"/>
          </p:cNvSpPr>
          <p:nvPr>
            <p:ph type="pic" idx="21" hasCustomPrompt="1"/>
          </p:nvPr>
        </p:nvSpPr>
        <p:spPr>
          <a:xfrm>
            <a:off x="6472844" y="3736780"/>
            <a:ext cx="5211156" cy="2574059"/>
          </a:xfrm>
        </p:spPr>
        <p:txBody>
          <a:bodyPr/>
          <a:lstStyle>
            <a:lvl1pPr marL="0" indent="0">
              <a:buNone/>
              <a:defRPr sz="3200" b="1" i="1">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Image Here</a:t>
            </a:r>
          </a:p>
        </p:txBody>
      </p:sp>
    </p:spTree>
    <p:extLst>
      <p:ext uri="{BB962C8B-B14F-4D97-AF65-F5344CB8AC3E}">
        <p14:creationId xmlns:p14="http://schemas.microsoft.com/office/powerpoint/2010/main" val="65752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2 Sub Titles, and 2 Content Boxes">
    <p:spTree>
      <p:nvGrpSpPr>
        <p:cNvPr id="1" name=""/>
        <p:cNvGrpSpPr/>
        <p:nvPr/>
      </p:nvGrpSpPr>
      <p:grpSpPr>
        <a:xfrm>
          <a:off x="0" y="0"/>
          <a:ext cx="0" cy="0"/>
          <a:chOff x="0" y="0"/>
          <a:chExt cx="0" cy="0"/>
        </a:xfrm>
      </p:grpSpPr>
      <p:pic>
        <p:nvPicPr>
          <p:cNvPr id="14" name="Picture 13" descr="A screenshot of a computer&#10;&#10;Description automatically generated with medium confidence">
            <a:extLst>
              <a:ext uri="{FF2B5EF4-FFF2-40B4-BE49-F238E27FC236}">
                <a16:creationId xmlns:a16="http://schemas.microsoft.com/office/drawing/2014/main" id="{01E80B5B-2821-4E48-918C-3370D0E0F75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869218E-4DAD-1B41-B101-33992F681D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C6D903-2C05-F74C-8248-D9729B75B684}"/>
              </a:ext>
            </a:extLst>
          </p:cNvPr>
          <p:cNvSpPr>
            <a:spLocks noGrp="1"/>
          </p:cNvSpPr>
          <p:nvPr>
            <p:ph idx="1"/>
          </p:nvPr>
        </p:nvSpPr>
        <p:spPr>
          <a:xfrm>
            <a:off x="838200" y="2510444"/>
            <a:ext cx="5169131"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275DAD-0D1B-DB4B-A5B2-397AD5A5895C}"/>
              </a:ext>
            </a:extLst>
          </p:cNvPr>
          <p:cNvSpPr>
            <a:spLocks noGrp="1"/>
          </p:cNvSpPr>
          <p:nvPr>
            <p:ph type="dt" sz="half" idx="10"/>
          </p:nvPr>
        </p:nvSpPr>
        <p:spPr>
          <a:xfrm>
            <a:off x="2190832" y="6356349"/>
            <a:ext cx="1476888" cy="365125"/>
          </a:xfrm>
        </p:spPr>
        <p:txBody>
          <a:bodyPr/>
          <a:lstStyle>
            <a:lvl1pPr>
              <a:defRPr>
                <a:solidFill>
                  <a:schemeClr val="bg1"/>
                </a:solidFill>
              </a:defRPr>
            </a:lvl1pPr>
          </a:lstStyle>
          <a:p>
            <a:fld id="{F0C871D8-B6D8-F340-A1EA-481CE5CFB8FA}" type="datetimeFigureOut">
              <a:rPr lang="en-US" smtClean="0"/>
              <a:pPr/>
              <a:t>8/6/24</a:t>
            </a:fld>
            <a:endParaRPr lang="en-US"/>
          </a:p>
        </p:txBody>
      </p:sp>
      <p:sp>
        <p:nvSpPr>
          <p:cNvPr id="5" name="Footer Placeholder 4">
            <a:extLst>
              <a:ext uri="{FF2B5EF4-FFF2-40B4-BE49-F238E27FC236}">
                <a16:creationId xmlns:a16="http://schemas.microsoft.com/office/drawing/2014/main" id="{400E4102-C838-F746-8B8A-1E0ABFD51619}"/>
              </a:ext>
            </a:extLst>
          </p:cNvPr>
          <p:cNvSpPr>
            <a:spLocks noGrp="1"/>
          </p:cNvSpPr>
          <p:nvPr>
            <p:ph type="ftr" sz="quarter" idx="11"/>
          </p:nvPr>
        </p:nvSpPr>
        <p:spPr>
          <a:xfrm>
            <a:off x="4104622" y="6361774"/>
            <a:ext cx="4319844" cy="365125"/>
          </a:xfrm>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F0AC4502-F975-C343-AD6F-EC88F36D1182}"/>
              </a:ext>
            </a:extLst>
          </p:cNvPr>
          <p:cNvSpPr>
            <a:spLocks noGrp="1"/>
          </p:cNvSpPr>
          <p:nvPr>
            <p:ph type="sldNum" sz="quarter" idx="12"/>
          </p:nvPr>
        </p:nvSpPr>
        <p:spPr>
          <a:xfrm>
            <a:off x="8861368" y="6356349"/>
            <a:ext cx="1139662" cy="365125"/>
          </a:xfrm>
        </p:spPr>
        <p:txBody>
          <a:bodyPr/>
          <a:lstStyle>
            <a:lvl1pPr>
              <a:defRPr>
                <a:solidFill>
                  <a:schemeClr val="bg1"/>
                </a:solidFill>
              </a:defRPr>
            </a:lvl1pPr>
          </a:lstStyle>
          <a:p>
            <a:fld id="{EF211320-63FE-0A4D-8A93-EDF8DC382B11}" type="slidenum">
              <a:rPr lang="en-US" smtClean="0"/>
              <a:pPr/>
              <a:t>‹#›</a:t>
            </a:fld>
            <a:endParaRPr lang="en-US"/>
          </a:p>
        </p:txBody>
      </p:sp>
      <p:sp>
        <p:nvSpPr>
          <p:cNvPr id="11" name="Content Placeholder 2">
            <a:extLst>
              <a:ext uri="{FF2B5EF4-FFF2-40B4-BE49-F238E27FC236}">
                <a16:creationId xmlns:a16="http://schemas.microsoft.com/office/drawing/2014/main" id="{160DEBAB-7274-A649-BE45-9326B626801E}"/>
              </a:ext>
            </a:extLst>
          </p:cNvPr>
          <p:cNvSpPr>
            <a:spLocks noGrp="1"/>
          </p:cNvSpPr>
          <p:nvPr>
            <p:ph idx="13"/>
          </p:nvPr>
        </p:nvSpPr>
        <p:spPr>
          <a:xfrm>
            <a:off x="6184668" y="2510444"/>
            <a:ext cx="5169131"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1A06D00C-E8B6-3340-84C7-8B36CF9DAE7F}"/>
              </a:ext>
            </a:extLst>
          </p:cNvPr>
          <p:cNvSpPr>
            <a:spLocks noGrp="1"/>
          </p:cNvSpPr>
          <p:nvPr>
            <p:ph type="body" idx="14"/>
          </p:nvPr>
        </p:nvSpPr>
        <p:spPr>
          <a:xfrm>
            <a:off x="838200" y="1696057"/>
            <a:ext cx="5169131" cy="7012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2">
            <a:extLst>
              <a:ext uri="{FF2B5EF4-FFF2-40B4-BE49-F238E27FC236}">
                <a16:creationId xmlns:a16="http://schemas.microsoft.com/office/drawing/2014/main" id="{FA188B21-0714-814F-AC7B-0F121BC9AE98}"/>
              </a:ext>
            </a:extLst>
          </p:cNvPr>
          <p:cNvSpPr>
            <a:spLocks noGrp="1"/>
          </p:cNvSpPr>
          <p:nvPr>
            <p:ph type="body" idx="15"/>
          </p:nvPr>
        </p:nvSpPr>
        <p:spPr>
          <a:xfrm>
            <a:off x="6184668" y="1696057"/>
            <a:ext cx="5169131" cy="7012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718173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3 Sub Titles, and 3 Content Boxes">
    <p:spTree>
      <p:nvGrpSpPr>
        <p:cNvPr id="1" name=""/>
        <p:cNvGrpSpPr/>
        <p:nvPr/>
      </p:nvGrpSpPr>
      <p:grpSpPr>
        <a:xfrm>
          <a:off x="0" y="0"/>
          <a:ext cx="0" cy="0"/>
          <a:chOff x="0" y="0"/>
          <a:chExt cx="0" cy="0"/>
        </a:xfrm>
      </p:grpSpPr>
      <p:pic>
        <p:nvPicPr>
          <p:cNvPr id="16" name="Picture 15" descr="A screenshot of a computer&#10;&#10;Description automatically generated with medium confidence">
            <a:extLst>
              <a:ext uri="{FF2B5EF4-FFF2-40B4-BE49-F238E27FC236}">
                <a16:creationId xmlns:a16="http://schemas.microsoft.com/office/drawing/2014/main" id="{F0ECE417-23FD-8F4B-A5DA-AE27CFFAB0F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869218E-4DAD-1B41-B101-33992F681D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C6D903-2C05-F74C-8248-D9729B75B684}"/>
              </a:ext>
            </a:extLst>
          </p:cNvPr>
          <p:cNvSpPr>
            <a:spLocks noGrp="1"/>
          </p:cNvSpPr>
          <p:nvPr>
            <p:ph idx="1"/>
          </p:nvPr>
        </p:nvSpPr>
        <p:spPr>
          <a:xfrm>
            <a:off x="838200" y="2468880"/>
            <a:ext cx="3334308" cy="27847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275DAD-0D1B-DB4B-A5B2-397AD5A5895C}"/>
              </a:ext>
            </a:extLst>
          </p:cNvPr>
          <p:cNvSpPr>
            <a:spLocks noGrp="1"/>
          </p:cNvSpPr>
          <p:nvPr>
            <p:ph type="dt" sz="half" idx="10"/>
          </p:nvPr>
        </p:nvSpPr>
        <p:spPr>
          <a:xfrm>
            <a:off x="2190832" y="6356349"/>
            <a:ext cx="1476888" cy="365125"/>
          </a:xfrm>
        </p:spPr>
        <p:txBody>
          <a:bodyPr/>
          <a:lstStyle>
            <a:lvl1pPr>
              <a:defRPr>
                <a:solidFill>
                  <a:schemeClr val="bg1"/>
                </a:solidFill>
              </a:defRPr>
            </a:lvl1pPr>
          </a:lstStyle>
          <a:p>
            <a:fld id="{F0C871D8-B6D8-F340-A1EA-481CE5CFB8FA}" type="datetimeFigureOut">
              <a:rPr lang="en-US" smtClean="0"/>
              <a:pPr/>
              <a:t>8/6/24</a:t>
            </a:fld>
            <a:endParaRPr lang="en-US"/>
          </a:p>
        </p:txBody>
      </p:sp>
      <p:sp>
        <p:nvSpPr>
          <p:cNvPr id="5" name="Footer Placeholder 4">
            <a:extLst>
              <a:ext uri="{FF2B5EF4-FFF2-40B4-BE49-F238E27FC236}">
                <a16:creationId xmlns:a16="http://schemas.microsoft.com/office/drawing/2014/main" id="{400E4102-C838-F746-8B8A-1E0ABFD51619}"/>
              </a:ext>
            </a:extLst>
          </p:cNvPr>
          <p:cNvSpPr>
            <a:spLocks noGrp="1"/>
          </p:cNvSpPr>
          <p:nvPr>
            <p:ph type="ftr" sz="quarter" idx="11"/>
          </p:nvPr>
        </p:nvSpPr>
        <p:spPr>
          <a:xfrm>
            <a:off x="4104622" y="6361774"/>
            <a:ext cx="4319844" cy="365125"/>
          </a:xfrm>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F0AC4502-F975-C343-AD6F-EC88F36D1182}"/>
              </a:ext>
            </a:extLst>
          </p:cNvPr>
          <p:cNvSpPr>
            <a:spLocks noGrp="1"/>
          </p:cNvSpPr>
          <p:nvPr>
            <p:ph type="sldNum" sz="quarter" idx="12"/>
          </p:nvPr>
        </p:nvSpPr>
        <p:spPr>
          <a:xfrm>
            <a:off x="8861368" y="6356349"/>
            <a:ext cx="1139662" cy="365125"/>
          </a:xfrm>
        </p:spPr>
        <p:txBody>
          <a:bodyPr/>
          <a:lstStyle>
            <a:lvl1pPr>
              <a:defRPr>
                <a:solidFill>
                  <a:schemeClr val="bg1"/>
                </a:solidFill>
              </a:defRPr>
            </a:lvl1pPr>
          </a:lstStyle>
          <a:p>
            <a:fld id="{EF211320-63FE-0A4D-8A93-EDF8DC382B11}" type="slidenum">
              <a:rPr lang="en-US" smtClean="0"/>
              <a:pPr/>
              <a:t>‹#›</a:t>
            </a:fld>
            <a:endParaRPr lang="en-US"/>
          </a:p>
        </p:txBody>
      </p:sp>
      <p:sp>
        <p:nvSpPr>
          <p:cNvPr id="11" name="Content Placeholder 2">
            <a:extLst>
              <a:ext uri="{FF2B5EF4-FFF2-40B4-BE49-F238E27FC236}">
                <a16:creationId xmlns:a16="http://schemas.microsoft.com/office/drawing/2014/main" id="{14BAE6A6-F645-E347-9B73-16DF75DC31B7}"/>
              </a:ext>
            </a:extLst>
          </p:cNvPr>
          <p:cNvSpPr>
            <a:spLocks noGrp="1"/>
          </p:cNvSpPr>
          <p:nvPr>
            <p:ph idx="13"/>
          </p:nvPr>
        </p:nvSpPr>
        <p:spPr>
          <a:xfrm>
            <a:off x="4429779" y="2468880"/>
            <a:ext cx="3334308" cy="27847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2566447C-5F5E-244E-85D5-B51941B35D27}"/>
              </a:ext>
            </a:extLst>
          </p:cNvPr>
          <p:cNvSpPr>
            <a:spLocks noGrp="1"/>
          </p:cNvSpPr>
          <p:nvPr>
            <p:ph idx="14"/>
          </p:nvPr>
        </p:nvSpPr>
        <p:spPr>
          <a:xfrm>
            <a:off x="8019494" y="2474018"/>
            <a:ext cx="3334308" cy="27847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2">
            <a:extLst>
              <a:ext uri="{FF2B5EF4-FFF2-40B4-BE49-F238E27FC236}">
                <a16:creationId xmlns:a16="http://schemas.microsoft.com/office/drawing/2014/main" id="{71B8C036-A358-5E42-A80F-082547CAFC5C}"/>
              </a:ext>
            </a:extLst>
          </p:cNvPr>
          <p:cNvSpPr>
            <a:spLocks noGrp="1"/>
          </p:cNvSpPr>
          <p:nvPr>
            <p:ph type="body" idx="15"/>
          </p:nvPr>
        </p:nvSpPr>
        <p:spPr>
          <a:xfrm>
            <a:off x="838201" y="1696057"/>
            <a:ext cx="3334308" cy="7012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Text Placeholder 2">
            <a:extLst>
              <a:ext uri="{FF2B5EF4-FFF2-40B4-BE49-F238E27FC236}">
                <a16:creationId xmlns:a16="http://schemas.microsoft.com/office/drawing/2014/main" id="{081FBF16-BCDA-9B47-A200-BD02E4CC5773}"/>
              </a:ext>
            </a:extLst>
          </p:cNvPr>
          <p:cNvSpPr>
            <a:spLocks noGrp="1"/>
          </p:cNvSpPr>
          <p:nvPr>
            <p:ph type="body" idx="16"/>
          </p:nvPr>
        </p:nvSpPr>
        <p:spPr>
          <a:xfrm>
            <a:off x="4428846" y="1690688"/>
            <a:ext cx="3334308" cy="7012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Text Placeholder 2">
            <a:extLst>
              <a:ext uri="{FF2B5EF4-FFF2-40B4-BE49-F238E27FC236}">
                <a16:creationId xmlns:a16="http://schemas.microsoft.com/office/drawing/2014/main" id="{256D3E1F-803A-454D-ABF0-03779207D0B7}"/>
              </a:ext>
            </a:extLst>
          </p:cNvPr>
          <p:cNvSpPr>
            <a:spLocks noGrp="1"/>
          </p:cNvSpPr>
          <p:nvPr>
            <p:ph type="body" idx="17"/>
          </p:nvPr>
        </p:nvSpPr>
        <p:spPr>
          <a:xfrm>
            <a:off x="8019494" y="1703875"/>
            <a:ext cx="3334308" cy="7012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425393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 Dark Background">
    <p:spTree>
      <p:nvGrpSpPr>
        <p:cNvPr id="1" name=""/>
        <p:cNvGrpSpPr/>
        <p:nvPr/>
      </p:nvGrpSpPr>
      <p:grpSpPr>
        <a:xfrm>
          <a:off x="0" y="0"/>
          <a:ext cx="0" cy="0"/>
          <a:chOff x="0" y="0"/>
          <a:chExt cx="0" cy="0"/>
        </a:xfrm>
      </p:grpSpPr>
      <p:pic>
        <p:nvPicPr>
          <p:cNvPr id="11" name="Picture 10" descr="Graphical user interface&#10;&#10;Description automatically generated with low confidence">
            <a:extLst>
              <a:ext uri="{FF2B5EF4-FFF2-40B4-BE49-F238E27FC236}">
                <a16:creationId xmlns:a16="http://schemas.microsoft.com/office/drawing/2014/main" id="{AC541492-154F-574A-8721-AC21F33AB8E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237B907-CFE4-9A42-AFE1-B55F0A02773B}"/>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BA8C53D5-A3B7-9B4C-A8B6-A8FD5318F3ED}"/>
              </a:ext>
            </a:extLst>
          </p:cNvPr>
          <p:cNvSpPr>
            <a:spLocks noGrp="1"/>
          </p:cNvSpPr>
          <p:nvPr>
            <p:ph type="dt" sz="half" idx="10"/>
          </p:nvPr>
        </p:nvSpPr>
        <p:spPr>
          <a:xfrm>
            <a:off x="838200" y="6356350"/>
            <a:ext cx="1830185" cy="365125"/>
          </a:xfrm>
        </p:spPr>
        <p:txBody>
          <a:bodyPr/>
          <a:lstStyle>
            <a:lvl1pPr>
              <a:defRPr>
                <a:solidFill>
                  <a:schemeClr val="bg1"/>
                </a:solidFill>
              </a:defRPr>
            </a:lvl1pPr>
          </a:lstStyle>
          <a:p>
            <a:fld id="{F0C871D8-B6D8-F340-A1EA-481CE5CFB8FA}" type="datetimeFigureOut">
              <a:rPr lang="en-US" smtClean="0"/>
              <a:pPr/>
              <a:t>8/6/24</a:t>
            </a:fld>
            <a:endParaRPr lang="en-US"/>
          </a:p>
        </p:txBody>
      </p:sp>
      <p:sp>
        <p:nvSpPr>
          <p:cNvPr id="4" name="Footer Placeholder 3">
            <a:extLst>
              <a:ext uri="{FF2B5EF4-FFF2-40B4-BE49-F238E27FC236}">
                <a16:creationId xmlns:a16="http://schemas.microsoft.com/office/drawing/2014/main" id="{CEAE4D1B-8DE6-DD4A-9EF0-7056F142D628}"/>
              </a:ext>
            </a:extLst>
          </p:cNvPr>
          <p:cNvSpPr>
            <a:spLocks noGrp="1"/>
          </p:cNvSpPr>
          <p:nvPr>
            <p:ph type="ftr" sz="quarter" idx="11"/>
          </p:nvPr>
        </p:nvSpPr>
        <p:spPr>
          <a:xfrm>
            <a:off x="3286990" y="6361774"/>
            <a:ext cx="4590011" cy="365125"/>
          </a:xfrm>
        </p:spPr>
        <p:txBody>
          <a:bodyPr/>
          <a:lstStyle>
            <a:lvl1pPr>
              <a:defRPr>
                <a:solidFill>
                  <a:schemeClr val="bg1"/>
                </a:solidFill>
              </a:defRPr>
            </a:lvl1pPr>
          </a:lstStyle>
          <a:p>
            <a:endParaRPr lang="en-US"/>
          </a:p>
        </p:txBody>
      </p:sp>
      <p:sp>
        <p:nvSpPr>
          <p:cNvPr id="5" name="Slide Number Placeholder 4">
            <a:extLst>
              <a:ext uri="{FF2B5EF4-FFF2-40B4-BE49-F238E27FC236}">
                <a16:creationId xmlns:a16="http://schemas.microsoft.com/office/drawing/2014/main" id="{78607EB2-3D24-304D-87F9-27D3BDDFF526}"/>
              </a:ext>
            </a:extLst>
          </p:cNvPr>
          <p:cNvSpPr>
            <a:spLocks noGrp="1"/>
          </p:cNvSpPr>
          <p:nvPr>
            <p:ph type="sldNum" sz="quarter" idx="12"/>
          </p:nvPr>
        </p:nvSpPr>
        <p:spPr>
          <a:xfrm>
            <a:off x="8495607" y="6356349"/>
            <a:ext cx="915785" cy="365125"/>
          </a:xfrm>
        </p:spPr>
        <p:txBody>
          <a:bodyPr/>
          <a:lstStyle>
            <a:lvl1pPr>
              <a:defRPr>
                <a:solidFill>
                  <a:schemeClr val="bg1"/>
                </a:solidFill>
              </a:defRPr>
            </a:lvl1pPr>
          </a:lstStyle>
          <a:p>
            <a:fld id="{EF211320-63FE-0A4D-8A93-EDF8DC382B11}" type="slidenum">
              <a:rPr lang="en-US" smtClean="0"/>
              <a:pPr/>
              <a:t>‹#›</a:t>
            </a:fld>
            <a:endParaRPr lang="en-US"/>
          </a:p>
        </p:txBody>
      </p:sp>
      <p:sp>
        <p:nvSpPr>
          <p:cNvPr id="10" name="Content Placeholder 2">
            <a:extLst>
              <a:ext uri="{FF2B5EF4-FFF2-40B4-BE49-F238E27FC236}">
                <a16:creationId xmlns:a16="http://schemas.microsoft.com/office/drawing/2014/main" id="{0C29774F-1496-824A-BC89-5473C0B16D1F}"/>
              </a:ext>
            </a:extLst>
          </p:cNvPr>
          <p:cNvSpPr>
            <a:spLocks noGrp="1"/>
          </p:cNvSpPr>
          <p:nvPr>
            <p:ph idx="1"/>
          </p:nvPr>
        </p:nvSpPr>
        <p:spPr>
          <a:xfrm>
            <a:off x="838200" y="1825625"/>
            <a:ext cx="10515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830139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 Content Boxes - Dark Background">
    <p:spTree>
      <p:nvGrpSpPr>
        <p:cNvPr id="1" name=""/>
        <p:cNvGrpSpPr/>
        <p:nvPr/>
      </p:nvGrpSpPr>
      <p:grpSpPr>
        <a:xfrm>
          <a:off x="0" y="0"/>
          <a:ext cx="0" cy="0"/>
          <a:chOff x="0" y="0"/>
          <a:chExt cx="0" cy="0"/>
        </a:xfrm>
      </p:grpSpPr>
      <p:pic>
        <p:nvPicPr>
          <p:cNvPr id="10" name="Picture 9" descr="Graphical user interface&#10;&#10;Description automatically generated with low confidence">
            <a:extLst>
              <a:ext uri="{FF2B5EF4-FFF2-40B4-BE49-F238E27FC236}">
                <a16:creationId xmlns:a16="http://schemas.microsoft.com/office/drawing/2014/main" id="{ADAF40A8-13A3-EB44-9A6D-3CD69E4135B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237B907-CFE4-9A42-AFE1-B55F0A02773B}"/>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BA8C53D5-A3B7-9B4C-A8B6-A8FD5318F3ED}"/>
              </a:ext>
            </a:extLst>
          </p:cNvPr>
          <p:cNvSpPr>
            <a:spLocks noGrp="1"/>
          </p:cNvSpPr>
          <p:nvPr>
            <p:ph type="dt" sz="half" idx="10"/>
          </p:nvPr>
        </p:nvSpPr>
        <p:spPr>
          <a:xfrm>
            <a:off x="838200" y="6356350"/>
            <a:ext cx="1830185" cy="365125"/>
          </a:xfrm>
        </p:spPr>
        <p:txBody>
          <a:bodyPr/>
          <a:lstStyle>
            <a:lvl1pPr>
              <a:defRPr>
                <a:solidFill>
                  <a:schemeClr val="bg1"/>
                </a:solidFill>
              </a:defRPr>
            </a:lvl1pPr>
          </a:lstStyle>
          <a:p>
            <a:fld id="{F0C871D8-B6D8-F340-A1EA-481CE5CFB8FA}" type="datetimeFigureOut">
              <a:rPr lang="en-US" smtClean="0"/>
              <a:pPr/>
              <a:t>8/6/24</a:t>
            </a:fld>
            <a:endParaRPr lang="en-US"/>
          </a:p>
        </p:txBody>
      </p:sp>
      <p:sp>
        <p:nvSpPr>
          <p:cNvPr id="4" name="Footer Placeholder 3">
            <a:extLst>
              <a:ext uri="{FF2B5EF4-FFF2-40B4-BE49-F238E27FC236}">
                <a16:creationId xmlns:a16="http://schemas.microsoft.com/office/drawing/2014/main" id="{CEAE4D1B-8DE6-DD4A-9EF0-7056F142D628}"/>
              </a:ext>
            </a:extLst>
          </p:cNvPr>
          <p:cNvSpPr>
            <a:spLocks noGrp="1"/>
          </p:cNvSpPr>
          <p:nvPr>
            <p:ph type="ftr" sz="quarter" idx="11"/>
          </p:nvPr>
        </p:nvSpPr>
        <p:spPr>
          <a:xfrm>
            <a:off x="3286990" y="6361774"/>
            <a:ext cx="4590011" cy="365125"/>
          </a:xfrm>
        </p:spPr>
        <p:txBody>
          <a:bodyPr/>
          <a:lstStyle>
            <a:lvl1pPr>
              <a:defRPr>
                <a:solidFill>
                  <a:schemeClr val="bg1"/>
                </a:solidFill>
              </a:defRPr>
            </a:lvl1pPr>
          </a:lstStyle>
          <a:p>
            <a:endParaRPr lang="en-US"/>
          </a:p>
        </p:txBody>
      </p:sp>
      <p:sp>
        <p:nvSpPr>
          <p:cNvPr id="5" name="Slide Number Placeholder 4">
            <a:extLst>
              <a:ext uri="{FF2B5EF4-FFF2-40B4-BE49-F238E27FC236}">
                <a16:creationId xmlns:a16="http://schemas.microsoft.com/office/drawing/2014/main" id="{78607EB2-3D24-304D-87F9-27D3BDDFF526}"/>
              </a:ext>
            </a:extLst>
          </p:cNvPr>
          <p:cNvSpPr>
            <a:spLocks noGrp="1"/>
          </p:cNvSpPr>
          <p:nvPr>
            <p:ph type="sldNum" sz="quarter" idx="12"/>
          </p:nvPr>
        </p:nvSpPr>
        <p:spPr>
          <a:xfrm>
            <a:off x="8495607" y="6356349"/>
            <a:ext cx="915785" cy="365125"/>
          </a:xfrm>
        </p:spPr>
        <p:txBody>
          <a:bodyPr/>
          <a:lstStyle>
            <a:lvl1pPr>
              <a:defRPr>
                <a:solidFill>
                  <a:schemeClr val="bg1"/>
                </a:solidFill>
              </a:defRPr>
            </a:lvl1pPr>
          </a:lstStyle>
          <a:p>
            <a:fld id="{EF211320-63FE-0A4D-8A93-EDF8DC382B11}" type="slidenum">
              <a:rPr lang="en-US" smtClean="0"/>
              <a:pPr/>
              <a:t>‹#›</a:t>
            </a:fld>
            <a:endParaRPr lang="en-US"/>
          </a:p>
        </p:txBody>
      </p:sp>
      <p:sp>
        <p:nvSpPr>
          <p:cNvPr id="11" name="Content Placeholder 2">
            <a:extLst>
              <a:ext uri="{FF2B5EF4-FFF2-40B4-BE49-F238E27FC236}">
                <a16:creationId xmlns:a16="http://schemas.microsoft.com/office/drawing/2014/main" id="{7AF90812-C429-BD42-BC97-1717950D1D7F}"/>
              </a:ext>
            </a:extLst>
          </p:cNvPr>
          <p:cNvSpPr>
            <a:spLocks noGrp="1"/>
          </p:cNvSpPr>
          <p:nvPr>
            <p:ph idx="1"/>
          </p:nvPr>
        </p:nvSpPr>
        <p:spPr>
          <a:xfrm>
            <a:off x="838200" y="1825625"/>
            <a:ext cx="5169131" cy="342801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69233658-0163-044B-88DA-F4766B561705}"/>
              </a:ext>
            </a:extLst>
          </p:cNvPr>
          <p:cNvSpPr>
            <a:spLocks noGrp="1"/>
          </p:cNvSpPr>
          <p:nvPr>
            <p:ph idx="13"/>
          </p:nvPr>
        </p:nvSpPr>
        <p:spPr>
          <a:xfrm>
            <a:off x="6184668" y="1825625"/>
            <a:ext cx="5169131" cy="342801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25742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3 Content Boxes - Dark Background">
    <p:spTree>
      <p:nvGrpSpPr>
        <p:cNvPr id="1" name=""/>
        <p:cNvGrpSpPr/>
        <p:nvPr/>
      </p:nvGrpSpPr>
      <p:grpSpPr>
        <a:xfrm>
          <a:off x="0" y="0"/>
          <a:ext cx="0" cy="0"/>
          <a:chOff x="0" y="0"/>
          <a:chExt cx="0" cy="0"/>
        </a:xfrm>
      </p:grpSpPr>
      <p:pic>
        <p:nvPicPr>
          <p:cNvPr id="11" name="Picture 10" descr="Graphical user interface&#10;&#10;Description automatically generated with low confidence">
            <a:extLst>
              <a:ext uri="{FF2B5EF4-FFF2-40B4-BE49-F238E27FC236}">
                <a16:creationId xmlns:a16="http://schemas.microsoft.com/office/drawing/2014/main" id="{8407C839-76EE-0D48-B5F4-25439D74700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237B907-CFE4-9A42-AFE1-B55F0A02773B}"/>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BA8C53D5-A3B7-9B4C-A8B6-A8FD5318F3ED}"/>
              </a:ext>
            </a:extLst>
          </p:cNvPr>
          <p:cNvSpPr>
            <a:spLocks noGrp="1"/>
          </p:cNvSpPr>
          <p:nvPr>
            <p:ph type="dt" sz="half" idx="10"/>
          </p:nvPr>
        </p:nvSpPr>
        <p:spPr>
          <a:xfrm>
            <a:off x="838200" y="6356350"/>
            <a:ext cx="1830185" cy="365125"/>
          </a:xfrm>
        </p:spPr>
        <p:txBody>
          <a:bodyPr/>
          <a:lstStyle>
            <a:lvl1pPr>
              <a:defRPr>
                <a:solidFill>
                  <a:schemeClr val="bg1"/>
                </a:solidFill>
              </a:defRPr>
            </a:lvl1pPr>
          </a:lstStyle>
          <a:p>
            <a:fld id="{F0C871D8-B6D8-F340-A1EA-481CE5CFB8FA}" type="datetimeFigureOut">
              <a:rPr lang="en-US" smtClean="0"/>
              <a:pPr/>
              <a:t>8/6/24</a:t>
            </a:fld>
            <a:endParaRPr lang="en-US"/>
          </a:p>
        </p:txBody>
      </p:sp>
      <p:sp>
        <p:nvSpPr>
          <p:cNvPr id="4" name="Footer Placeholder 3">
            <a:extLst>
              <a:ext uri="{FF2B5EF4-FFF2-40B4-BE49-F238E27FC236}">
                <a16:creationId xmlns:a16="http://schemas.microsoft.com/office/drawing/2014/main" id="{CEAE4D1B-8DE6-DD4A-9EF0-7056F142D628}"/>
              </a:ext>
            </a:extLst>
          </p:cNvPr>
          <p:cNvSpPr>
            <a:spLocks noGrp="1"/>
          </p:cNvSpPr>
          <p:nvPr>
            <p:ph type="ftr" sz="quarter" idx="11"/>
          </p:nvPr>
        </p:nvSpPr>
        <p:spPr>
          <a:xfrm>
            <a:off x="3286990" y="6361774"/>
            <a:ext cx="4590011" cy="365125"/>
          </a:xfrm>
        </p:spPr>
        <p:txBody>
          <a:bodyPr/>
          <a:lstStyle>
            <a:lvl1pPr>
              <a:defRPr>
                <a:solidFill>
                  <a:schemeClr val="bg1"/>
                </a:solidFill>
              </a:defRPr>
            </a:lvl1pPr>
          </a:lstStyle>
          <a:p>
            <a:endParaRPr lang="en-US"/>
          </a:p>
        </p:txBody>
      </p:sp>
      <p:sp>
        <p:nvSpPr>
          <p:cNvPr id="5" name="Slide Number Placeholder 4">
            <a:extLst>
              <a:ext uri="{FF2B5EF4-FFF2-40B4-BE49-F238E27FC236}">
                <a16:creationId xmlns:a16="http://schemas.microsoft.com/office/drawing/2014/main" id="{78607EB2-3D24-304D-87F9-27D3BDDFF526}"/>
              </a:ext>
            </a:extLst>
          </p:cNvPr>
          <p:cNvSpPr>
            <a:spLocks noGrp="1"/>
          </p:cNvSpPr>
          <p:nvPr>
            <p:ph type="sldNum" sz="quarter" idx="12"/>
          </p:nvPr>
        </p:nvSpPr>
        <p:spPr>
          <a:xfrm>
            <a:off x="8495607" y="6356349"/>
            <a:ext cx="915785" cy="365125"/>
          </a:xfrm>
        </p:spPr>
        <p:txBody>
          <a:bodyPr/>
          <a:lstStyle>
            <a:lvl1pPr>
              <a:defRPr>
                <a:solidFill>
                  <a:schemeClr val="bg1"/>
                </a:solidFill>
              </a:defRPr>
            </a:lvl1pPr>
          </a:lstStyle>
          <a:p>
            <a:fld id="{EF211320-63FE-0A4D-8A93-EDF8DC382B11}" type="slidenum">
              <a:rPr lang="en-US" smtClean="0"/>
              <a:pPr/>
              <a:t>‹#›</a:t>
            </a:fld>
            <a:endParaRPr lang="en-US"/>
          </a:p>
        </p:txBody>
      </p:sp>
      <p:sp>
        <p:nvSpPr>
          <p:cNvPr id="10" name="Content Placeholder 2">
            <a:extLst>
              <a:ext uri="{FF2B5EF4-FFF2-40B4-BE49-F238E27FC236}">
                <a16:creationId xmlns:a16="http://schemas.microsoft.com/office/drawing/2014/main" id="{633F63B1-A2BA-D447-9A4F-8C0E698C0C05}"/>
              </a:ext>
            </a:extLst>
          </p:cNvPr>
          <p:cNvSpPr>
            <a:spLocks noGrp="1"/>
          </p:cNvSpPr>
          <p:nvPr>
            <p:ph idx="1"/>
          </p:nvPr>
        </p:nvSpPr>
        <p:spPr>
          <a:xfrm>
            <a:off x="838200" y="1825625"/>
            <a:ext cx="3266422" cy="342801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1AE98B5D-673C-B347-815F-1E7C8BC3AF07}"/>
              </a:ext>
            </a:extLst>
          </p:cNvPr>
          <p:cNvSpPr>
            <a:spLocks noGrp="1"/>
          </p:cNvSpPr>
          <p:nvPr>
            <p:ph idx="13"/>
          </p:nvPr>
        </p:nvSpPr>
        <p:spPr>
          <a:xfrm>
            <a:off x="4429779" y="1825625"/>
            <a:ext cx="3334308" cy="342801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FC97FCD7-AE7D-0F4D-BFE3-3499422D52B2}"/>
              </a:ext>
            </a:extLst>
          </p:cNvPr>
          <p:cNvSpPr>
            <a:spLocks noGrp="1"/>
          </p:cNvSpPr>
          <p:nvPr>
            <p:ph idx="14"/>
          </p:nvPr>
        </p:nvSpPr>
        <p:spPr>
          <a:xfrm>
            <a:off x="8087380" y="1830763"/>
            <a:ext cx="3266422" cy="342801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52797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Alt">
    <p:spTree>
      <p:nvGrpSpPr>
        <p:cNvPr id="1" name=""/>
        <p:cNvGrpSpPr/>
        <p:nvPr/>
      </p:nvGrpSpPr>
      <p:grpSpPr>
        <a:xfrm>
          <a:off x="0" y="0"/>
          <a:ext cx="0" cy="0"/>
          <a:chOff x="0" y="0"/>
          <a:chExt cx="0" cy="0"/>
        </a:xfrm>
      </p:grpSpPr>
      <p:pic>
        <p:nvPicPr>
          <p:cNvPr id="9" name="Picture 8" descr="Shape, rectangle&#10;&#10;Description automatically generated">
            <a:extLst>
              <a:ext uri="{FF2B5EF4-FFF2-40B4-BE49-F238E27FC236}">
                <a16:creationId xmlns:a16="http://schemas.microsoft.com/office/drawing/2014/main" id="{537D5A22-6378-4542-8731-8183610BB02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869218E-4DAD-1B41-B101-33992F681D13}"/>
              </a:ext>
            </a:extLst>
          </p:cNvPr>
          <p:cNvSpPr>
            <a:spLocks noGrp="1"/>
          </p:cNvSpPr>
          <p:nvPr>
            <p:ph type="title"/>
          </p:nvPr>
        </p:nvSpPr>
        <p:spPr>
          <a:xfrm>
            <a:off x="838200" y="659447"/>
            <a:ext cx="10515600" cy="1150361"/>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AC6D903-2C05-F74C-8248-D9729B75B684}"/>
              </a:ext>
            </a:extLst>
          </p:cNvPr>
          <p:cNvSpPr>
            <a:spLocks noGrp="1"/>
          </p:cNvSpPr>
          <p:nvPr>
            <p:ph idx="1"/>
          </p:nvPr>
        </p:nvSpPr>
        <p:spPr>
          <a:xfrm>
            <a:off x="838200" y="1944745"/>
            <a:ext cx="10515600" cy="42538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275DAD-0D1B-DB4B-A5B2-397AD5A5895C}"/>
              </a:ext>
            </a:extLst>
          </p:cNvPr>
          <p:cNvSpPr>
            <a:spLocks noGrp="1"/>
          </p:cNvSpPr>
          <p:nvPr>
            <p:ph type="dt" sz="half" idx="10"/>
          </p:nvPr>
        </p:nvSpPr>
        <p:spPr>
          <a:xfrm>
            <a:off x="838200" y="6381289"/>
            <a:ext cx="2743200" cy="365125"/>
          </a:xfrm>
        </p:spPr>
        <p:txBody>
          <a:bodyPr/>
          <a:lstStyle>
            <a:lvl1pPr>
              <a:defRPr>
                <a:solidFill>
                  <a:schemeClr val="bg1"/>
                </a:solidFill>
              </a:defRPr>
            </a:lvl1pPr>
          </a:lstStyle>
          <a:p>
            <a:fld id="{F0C871D8-B6D8-F340-A1EA-481CE5CFB8FA}" type="datetimeFigureOut">
              <a:rPr lang="en-US" smtClean="0"/>
              <a:pPr/>
              <a:t>8/6/24</a:t>
            </a:fld>
            <a:endParaRPr lang="en-US"/>
          </a:p>
        </p:txBody>
      </p:sp>
      <p:sp>
        <p:nvSpPr>
          <p:cNvPr id="5" name="Footer Placeholder 4">
            <a:extLst>
              <a:ext uri="{FF2B5EF4-FFF2-40B4-BE49-F238E27FC236}">
                <a16:creationId xmlns:a16="http://schemas.microsoft.com/office/drawing/2014/main" id="{400E4102-C838-F746-8B8A-1E0ABFD51619}"/>
              </a:ext>
            </a:extLst>
          </p:cNvPr>
          <p:cNvSpPr>
            <a:spLocks noGrp="1"/>
          </p:cNvSpPr>
          <p:nvPr>
            <p:ph type="ftr" sz="quarter" idx="11"/>
          </p:nvPr>
        </p:nvSpPr>
        <p:spPr>
          <a:xfrm>
            <a:off x="4038600" y="6381289"/>
            <a:ext cx="4114800" cy="365125"/>
          </a:xfrm>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F0AC4502-F975-C343-AD6F-EC88F36D1182}"/>
              </a:ext>
            </a:extLst>
          </p:cNvPr>
          <p:cNvSpPr>
            <a:spLocks noGrp="1"/>
          </p:cNvSpPr>
          <p:nvPr>
            <p:ph type="sldNum" sz="quarter" idx="12"/>
          </p:nvPr>
        </p:nvSpPr>
        <p:spPr>
          <a:xfrm>
            <a:off x="8610600" y="6381289"/>
            <a:ext cx="2743200" cy="365125"/>
          </a:xfrm>
        </p:spPr>
        <p:txBody>
          <a:bodyPr/>
          <a:lstStyle>
            <a:lvl1pPr>
              <a:defRPr>
                <a:solidFill>
                  <a:schemeClr val="bg1"/>
                </a:solidFill>
              </a:defRPr>
            </a:lvl1pPr>
          </a:lstStyle>
          <a:p>
            <a:fld id="{EF211320-63FE-0A4D-8A93-EDF8DC382B11}" type="slidenum">
              <a:rPr lang="en-US" smtClean="0"/>
              <a:pPr/>
              <a:t>‹#›</a:t>
            </a:fld>
            <a:endParaRPr lang="en-US"/>
          </a:p>
        </p:txBody>
      </p:sp>
    </p:spTree>
    <p:extLst>
      <p:ext uri="{BB962C8B-B14F-4D97-AF65-F5344CB8AC3E}">
        <p14:creationId xmlns:p14="http://schemas.microsoft.com/office/powerpoint/2010/main" val="19383179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Alt Dark">
    <p:spTree>
      <p:nvGrpSpPr>
        <p:cNvPr id="1" name=""/>
        <p:cNvGrpSpPr/>
        <p:nvPr/>
      </p:nvGrpSpPr>
      <p:grpSpPr>
        <a:xfrm>
          <a:off x="0" y="0"/>
          <a:ext cx="0" cy="0"/>
          <a:chOff x="0" y="0"/>
          <a:chExt cx="0" cy="0"/>
        </a:xfrm>
      </p:grpSpPr>
      <p:pic>
        <p:nvPicPr>
          <p:cNvPr id="9" name="Picture 8" descr="Shape, rectangle&#10;&#10;Description automatically generated">
            <a:extLst>
              <a:ext uri="{FF2B5EF4-FFF2-40B4-BE49-F238E27FC236}">
                <a16:creationId xmlns:a16="http://schemas.microsoft.com/office/drawing/2014/main" id="{2A9B1D2D-0A39-524D-9236-C4CC3AF0054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869218E-4DAD-1B41-B101-33992F681D13}"/>
              </a:ext>
            </a:extLst>
          </p:cNvPr>
          <p:cNvSpPr>
            <a:spLocks noGrp="1"/>
          </p:cNvSpPr>
          <p:nvPr>
            <p:ph type="title"/>
          </p:nvPr>
        </p:nvSpPr>
        <p:spPr>
          <a:xfrm>
            <a:off x="838200" y="646043"/>
            <a:ext cx="10515600" cy="914384"/>
          </a:xfr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AC6D903-2C05-F74C-8248-D9729B75B684}"/>
              </a:ext>
            </a:extLst>
          </p:cNvPr>
          <p:cNvSpPr>
            <a:spLocks noGrp="1"/>
          </p:cNvSpPr>
          <p:nvPr>
            <p:ph idx="1"/>
          </p:nvPr>
        </p:nvSpPr>
        <p:spPr>
          <a:xfrm>
            <a:off x="838200" y="1695364"/>
            <a:ext cx="10515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275DAD-0D1B-DB4B-A5B2-397AD5A5895C}"/>
              </a:ext>
            </a:extLst>
          </p:cNvPr>
          <p:cNvSpPr>
            <a:spLocks noGrp="1"/>
          </p:cNvSpPr>
          <p:nvPr>
            <p:ph type="dt" sz="half" idx="10"/>
          </p:nvPr>
        </p:nvSpPr>
        <p:spPr>
          <a:xfrm>
            <a:off x="838200" y="6131908"/>
            <a:ext cx="2743200" cy="365125"/>
          </a:xfrm>
        </p:spPr>
        <p:txBody>
          <a:bodyPr/>
          <a:lstStyle>
            <a:lvl1pPr>
              <a:defRPr>
                <a:solidFill>
                  <a:schemeClr val="bg1"/>
                </a:solidFill>
              </a:defRPr>
            </a:lvl1pPr>
          </a:lstStyle>
          <a:p>
            <a:fld id="{F0C871D8-B6D8-F340-A1EA-481CE5CFB8FA}" type="datetimeFigureOut">
              <a:rPr lang="en-US" smtClean="0"/>
              <a:pPr/>
              <a:t>8/6/24</a:t>
            </a:fld>
            <a:endParaRPr lang="en-US"/>
          </a:p>
        </p:txBody>
      </p:sp>
      <p:sp>
        <p:nvSpPr>
          <p:cNvPr id="5" name="Footer Placeholder 4">
            <a:extLst>
              <a:ext uri="{FF2B5EF4-FFF2-40B4-BE49-F238E27FC236}">
                <a16:creationId xmlns:a16="http://schemas.microsoft.com/office/drawing/2014/main" id="{400E4102-C838-F746-8B8A-1E0ABFD51619}"/>
              </a:ext>
            </a:extLst>
          </p:cNvPr>
          <p:cNvSpPr>
            <a:spLocks noGrp="1"/>
          </p:cNvSpPr>
          <p:nvPr>
            <p:ph type="ftr" sz="quarter" idx="11"/>
          </p:nvPr>
        </p:nvSpPr>
        <p:spPr>
          <a:xfrm>
            <a:off x="4038600" y="6131908"/>
            <a:ext cx="4114800" cy="365125"/>
          </a:xfrm>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F0AC4502-F975-C343-AD6F-EC88F36D1182}"/>
              </a:ext>
            </a:extLst>
          </p:cNvPr>
          <p:cNvSpPr>
            <a:spLocks noGrp="1"/>
          </p:cNvSpPr>
          <p:nvPr>
            <p:ph type="sldNum" sz="quarter" idx="12"/>
          </p:nvPr>
        </p:nvSpPr>
        <p:spPr>
          <a:xfrm>
            <a:off x="8610600" y="6131908"/>
            <a:ext cx="2743200" cy="365125"/>
          </a:xfrm>
        </p:spPr>
        <p:txBody>
          <a:bodyPr/>
          <a:lstStyle>
            <a:lvl1pPr>
              <a:defRPr>
                <a:solidFill>
                  <a:schemeClr val="bg1"/>
                </a:solidFill>
              </a:defRPr>
            </a:lvl1pPr>
          </a:lstStyle>
          <a:p>
            <a:fld id="{EF211320-63FE-0A4D-8A93-EDF8DC382B11}" type="slidenum">
              <a:rPr lang="en-US" smtClean="0"/>
              <a:pPr/>
              <a:t>‹#›</a:t>
            </a:fld>
            <a:endParaRPr lang="en-US"/>
          </a:p>
        </p:txBody>
      </p:sp>
    </p:spTree>
    <p:extLst>
      <p:ext uri="{BB962C8B-B14F-4D97-AF65-F5344CB8AC3E}">
        <p14:creationId xmlns:p14="http://schemas.microsoft.com/office/powerpoint/2010/main" val="34291865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A screenshot of a computer&#10;&#10;Description automatically generated with medium confidence">
            <a:extLst>
              <a:ext uri="{FF2B5EF4-FFF2-40B4-BE49-F238E27FC236}">
                <a16:creationId xmlns:a16="http://schemas.microsoft.com/office/drawing/2014/main" id="{30416C97-8E15-9F4D-BA1A-B733F55A519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1AC1278-35B9-A047-AE07-C7934C5B8816}"/>
              </a:ext>
            </a:extLst>
          </p:cNvPr>
          <p:cNvSpPr>
            <a:spLocks noGrp="1"/>
          </p:cNvSpPr>
          <p:nvPr>
            <p:ph type="title"/>
          </p:nvPr>
        </p:nvSpPr>
        <p:spPr>
          <a:xfrm>
            <a:off x="839788" y="457200"/>
            <a:ext cx="4114800" cy="13716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3509AD0-71B7-7C4B-B229-6FA885BA5468}"/>
              </a:ext>
            </a:extLst>
          </p:cNvPr>
          <p:cNvSpPr>
            <a:spLocks noGrp="1"/>
          </p:cNvSpPr>
          <p:nvPr>
            <p:ph idx="1"/>
          </p:nvPr>
        </p:nvSpPr>
        <p:spPr>
          <a:xfrm>
            <a:off x="5180012" y="457200"/>
            <a:ext cx="6172200" cy="54117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CF6941-83E2-1A49-A891-CB715706CA3D}"/>
              </a:ext>
            </a:extLst>
          </p:cNvPr>
          <p:cNvSpPr>
            <a:spLocks noGrp="1"/>
          </p:cNvSpPr>
          <p:nvPr>
            <p:ph type="body" sz="half" idx="2"/>
          </p:nvPr>
        </p:nvSpPr>
        <p:spPr>
          <a:xfrm>
            <a:off x="839788" y="2057400"/>
            <a:ext cx="411480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264EE8-E985-594F-8FDA-F03C852CCF11}"/>
              </a:ext>
            </a:extLst>
          </p:cNvPr>
          <p:cNvSpPr>
            <a:spLocks noGrp="1"/>
          </p:cNvSpPr>
          <p:nvPr>
            <p:ph type="dt" sz="half" idx="10"/>
          </p:nvPr>
        </p:nvSpPr>
        <p:spPr>
          <a:xfrm>
            <a:off x="2104512" y="6359063"/>
            <a:ext cx="1553095" cy="365125"/>
          </a:xfrm>
        </p:spPr>
        <p:txBody>
          <a:bodyPr/>
          <a:lstStyle>
            <a:lvl1pPr>
              <a:defRPr>
                <a:solidFill>
                  <a:schemeClr val="bg1"/>
                </a:solidFill>
              </a:defRPr>
            </a:lvl1pPr>
          </a:lstStyle>
          <a:p>
            <a:fld id="{F0C871D8-B6D8-F340-A1EA-481CE5CFB8FA}" type="datetimeFigureOut">
              <a:rPr lang="en-US" smtClean="0"/>
              <a:pPr/>
              <a:t>8/6/24</a:t>
            </a:fld>
            <a:endParaRPr lang="en-US"/>
          </a:p>
        </p:txBody>
      </p:sp>
      <p:sp>
        <p:nvSpPr>
          <p:cNvPr id="6" name="Footer Placeholder 5">
            <a:extLst>
              <a:ext uri="{FF2B5EF4-FFF2-40B4-BE49-F238E27FC236}">
                <a16:creationId xmlns:a16="http://schemas.microsoft.com/office/drawing/2014/main" id="{62680EFF-FE60-DD4F-8463-F16C3B9BEF0E}"/>
              </a:ext>
            </a:extLst>
          </p:cNvPr>
          <p:cNvSpPr>
            <a:spLocks noGrp="1"/>
          </p:cNvSpPr>
          <p:nvPr>
            <p:ph type="ftr" sz="quarter" idx="11"/>
          </p:nvPr>
        </p:nvSpPr>
        <p:spPr>
          <a:xfrm>
            <a:off x="4038600" y="6359063"/>
            <a:ext cx="4114800" cy="365125"/>
          </a:xfrm>
        </p:spPr>
        <p:txBody>
          <a:bodyPr/>
          <a:lstStyle>
            <a:lvl1pPr>
              <a:defRPr>
                <a:solidFill>
                  <a:schemeClr val="bg1"/>
                </a:solidFill>
              </a:defRPr>
            </a:lvl1pPr>
          </a:lstStyle>
          <a:p>
            <a:endParaRPr lang="en-US"/>
          </a:p>
        </p:txBody>
      </p:sp>
      <p:sp>
        <p:nvSpPr>
          <p:cNvPr id="7" name="Slide Number Placeholder 6">
            <a:extLst>
              <a:ext uri="{FF2B5EF4-FFF2-40B4-BE49-F238E27FC236}">
                <a16:creationId xmlns:a16="http://schemas.microsoft.com/office/drawing/2014/main" id="{D37C24EA-7C4E-B343-9B38-B15C37482269}"/>
              </a:ext>
            </a:extLst>
          </p:cNvPr>
          <p:cNvSpPr>
            <a:spLocks noGrp="1"/>
          </p:cNvSpPr>
          <p:nvPr>
            <p:ph type="sldNum" sz="quarter" idx="12"/>
          </p:nvPr>
        </p:nvSpPr>
        <p:spPr>
          <a:xfrm>
            <a:off x="8543536" y="6359063"/>
            <a:ext cx="1553096" cy="365125"/>
          </a:xfrm>
        </p:spPr>
        <p:txBody>
          <a:bodyPr/>
          <a:lstStyle>
            <a:lvl1pPr>
              <a:defRPr>
                <a:solidFill>
                  <a:schemeClr val="bg1"/>
                </a:solidFill>
              </a:defRPr>
            </a:lvl1pPr>
          </a:lstStyle>
          <a:p>
            <a:fld id="{EF211320-63FE-0A4D-8A93-EDF8DC382B11}" type="slidenum">
              <a:rPr lang="en-US" smtClean="0"/>
              <a:pPr/>
              <a:t>‹#›</a:t>
            </a:fld>
            <a:endParaRPr lang="en-US"/>
          </a:p>
        </p:txBody>
      </p:sp>
    </p:spTree>
    <p:extLst>
      <p:ext uri="{BB962C8B-B14F-4D97-AF65-F5344CB8AC3E}">
        <p14:creationId xmlns:p14="http://schemas.microsoft.com/office/powerpoint/2010/main" val="32207324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descr="A screenshot of a computer&#10;&#10;Description automatically generated with medium confidence">
            <a:extLst>
              <a:ext uri="{FF2B5EF4-FFF2-40B4-BE49-F238E27FC236}">
                <a16:creationId xmlns:a16="http://schemas.microsoft.com/office/drawing/2014/main" id="{D0B0B3F5-7F73-B34F-94DF-42ADDC3AB5D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D96A553-F2AE-B34C-AE94-46AB007885B3}"/>
              </a:ext>
            </a:extLst>
          </p:cNvPr>
          <p:cNvSpPr>
            <a:spLocks noGrp="1"/>
          </p:cNvSpPr>
          <p:nvPr>
            <p:ph type="title"/>
          </p:nvPr>
        </p:nvSpPr>
        <p:spPr>
          <a:xfrm>
            <a:off x="632876" y="507077"/>
            <a:ext cx="4575464"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392F521-DBDE-3040-B222-01A3469CA658}"/>
              </a:ext>
            </a:extLst>
          </p:cNvPr>
          <p:cNvSpPr>
            <a:spLocks noGrp="1"/>
          </p:cNvSpPr>
          <p:nvPr>
            <p:ph type="pic" idx="1"/>
          </p:nvPr>
        </p:nvSpPr>
        <p:spPr>
          <a:xfrm>
            <a:off x="5396069" y="50707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3181DE5-6E0E-E64F-88CB-A0E97EA93874}"/>
              </a:ext>
            </a:extLst>
          </p:cNvPr>
          <p:cNvSpPr>
            <a:spLocks noGrp="1"/>
          </p:cNvSpPr>
          <p:nvPr>
            <p:ph type="body" sz="half" idx="2"/>
          </p:nvPr>
        </p:nvSpPr>
        <p:spPr>
          <a:xfrm>
            <a:off x="632876" y="2261061"/>
            <a:ext cx="4575464" cy="311964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AB75A7-93E6-E149-9F7A-42E3650442AA}"/>
              </a:ext>
            </a:extLst>
          </p:cNvPr>
          <p:cNvSpPr>
            <a:spLocks noGrp="1"/>
          </p:cNvSpPr>
          <p:nvPr>
            <p:ph type="dt" sz="half" idx="10"/>
          </p:nvPr>
        </p:nvSpPr>
        <p:spPr>
          <a:xfrm>
            <a:off x="2104512" y="6356350"/>
            <a:ext cx="1476888" cy="365125"/>
          </a:xfrm>
        </p:spPr>
        <p:txBody>
          <a:bodyPr/>
          <a:lstStyle>
            <a:lvl1pPr>
              <a:defRPr>
                <a:solidFill>
                  <a:schemeClr val="bg1"/>
                </a:solidFill>
              </a:defRPr>
            </a:lvl1pPr>
          </a:lstStyle>
          <a:p>
            <a:fld id="{F0C871D8-B6D8-F340-A1EA-481CE5CFB8FA}" type="datetimeFigureOut">
              <a:rPr lang="en-US" smtClean="0"/>
              <a:pPr/>
              <a:t>8/6/24</a:t>
            </a:fld>
            <a:endParaRPr lang="en-US"/>
          </a:p>
        </p:txBody>
      </p:sp>
      <p:sp>
        <p:nvSpPr>
          <p:cNvPr id="6" name="Footer Placeholder 5">
            <a:extLst>
              <a:ext uri="{FF2B5EF4-FFF2-40B4-BE49-F238E27FC236}">
                <a16:creationId xmlns:a16="http://schemas.microsoft.com/office/drawing/2014/main" id="{8803FC08-0FDF-4843-939F-3226D36620FD}"/>
              </a:ext>
            </a:extLst>
          </p:cNvPr>
          <p:cNvSpPr>
            <a:spLocks noGrp="1"/>
          </p:cNvSpPr>
          <p:nvPr>
            <p:ph type="ftr" sz="quarter" idx="11"/>
          </p:nvPr>
        </p:nvSpPr>
        <p:spPr/>
        <p:txBody>
          <a:bodyPr/>
          <a:lstStyle>
            <a:lvl1pPr>
              <a:defRPr>
                <a:solidFill>
                  <a:schemeClr val="bg1"/>
                </a:solidFill>
              </a:defRPr>
            </a:lvl1pPr>
          </a:lstStyle>
          <a:p>
            <a:endParaRPr lang="en-US"/>
          </a:p>
        </p:txBody>
      </p:sp>
      <p:sp>
        <p:nvSpPr>
          <p:cNvPr id="7" name="Slide Number Placeholder 6">
            <a:extLst>
              <a:ext uri="{FF2B5EF4-FFF2-40B4-BE49-F238E27FC236}">
                <a16:creationId xmlns:a16="http://schemas.microsoft.com/office/drawing/2014/main" id="{11DD1AEE-739B-ED41-9D1C-70CDA510B125}"/>
              </a:ext>
            </a:extLst>
          </p:cNvPr>
          <p:cNvSpPr>
            <a:spLocks noGrp="1"/>
          </p:cNvSpPr>
          <p:nvPr>
            <p:ph type="sldNum" sz="quarter" idx="12"/>
          </p:nvPr>
        </p:nvSpPr>
        <p:spPr>
          <a:xfrm>
            <a:off x="8610600" y="6356350"/>
            <a:ext cx="1486032" cy="365125"/>
          </a:xfrm>
        </p:spPr>
        <p:txBody>
          <a:bodyPr/>
          <a:lstStyle>
            <a:lvl1pPr>
              <a:defRPr>
                <a:solidFill>
                  <a:schemeClr val="bg1"/>
                </a:solidFill>
              </a:defRPr>
            </a:lvl1pPr>
          </a:lstStyle>
          <a:p>
            <a:fld id="{EF211320-63FE-0A4D-8A93-EDF8DC382B11}" type="slidenum">
              <a:rPr lang="en-US" smtClean="0"/>
              <a:pPr/>
              <a:t>‹#›</a:t>
            </a:fld>
            <a:endParaRPr lang="en-US"/>
          </a:p>
        </p:txBody>
      </p:sp>
    </p:spTree>
    <p:extLst>
      <p:ext uri="{BB962C8B-B14F-4D97-AF65-F5344CB8AC3E}">
        <p14:creationId xmlns:p14="http://schemas.microsoft.com/office/powerpoint/2010/main" val="191923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er/Speaker Bio Info and Image Slide">
    <p:spTree>
      <p:nvGrpSpPr>
        <p:cNvPr id="1" name=""/>
        <p:cNvGrpSpPr/>
        <p:nvPr/>
      </p:nvGrpSpPr>
      <p:grpSpPr>
        <a:xfrm>
          <a:off x="0" y="0"/>
          <a:ext cx="0" cy="0"/>
          <a:chOff x="0" y="0"/>
          <a:chExt cx="0" cy="0"/>
        </a:xfrm>
      </p:grpSpPr>
      <p:pic>
        <p:nvPicPr>
          <p:cNvPr id="11" name="Picture 10" descr="Shape&#10;&#10;Description automatically generated">
            <a:extLst>
              <a:ext uri="{FF2B5EF4-FFF2-40B4-BE49-F238E27FC236}">
                <a16:creationId xmlns:a16="http://schemas.microsoft.com/office/drawing/2014/main" id="{1450D8F2-3626-254B-92D9-A86E672BA3C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D96A553-F2AE-B34C-AE94-46AB007885B3}"/>
              </a:ext>
            </a:extLst>
          </p:cNvPr>
          <p:cNvSpPr>
            <a:spLocks noGrp="1"/>
          </p:cNvSpPr>
          <p:nvPr>
            <p:ph type="title" hasCustomPrompt="1"/>
          </p:nvPr>
        </p:nvSpPr>
        <p:spPr>
          <a:xfrm>
            <a:off x="925217" y="877908"/>
            <a:ext cx="3932237" cy="1600200"/>
          </a:xfrm>
        </p:spPr>
        <p:txBody>
          <a:bodyPr anchor="b"/>
          <a:lstStyle>
            <a:lvl1pPr algn="ctr">
              <a:defRPr sz="3200">
                <a:solidFill>
                  <a:schemeClr val="bg1"/>
                </a:solidFill>
              </a:defRPr>
            </a:lvl1pPr>
          </a:lstStyle>
          <a:p>
            <a:r>
              <a:rPr lang="en-US"/>
              <a:t>Presenter/Speaker</a:t>
            </a:r>
          </a:p>
        </p:txBody>
      </p:sp>
      <p:sp>
        <p:nvSpPr>
          <p:cNvPr id="4" name="Text Placeholder 3">
            <a:extLst>
              <a:ext uri="{FF2B5EF4-FFF2-40B4-BE49-F238E27FC236}">
                <a16:creationId xmlns:a16="http://schemas.microsoft.com/office/drawing/2014/main" id="{F3181DE5-6E0E-E64F-88CB-A0E97EA93874}"/>
              </a:ext>
            </a:extLst>
          </p:cNvPr>
          <p:cNvSpPr>
            <a:spLocks noGrp="1"/>
          </p:cNvSpPr>
          <p:nvPr>
            <p:ph type="body" sz="half" idx="2" hasCustomPrompt="1"/>
          </p:nvPr>
        </p:nvSpPr>
        <p:spPr>
          <a:xfrm>
            <a:off x="925217" y="2710864"/>
            <a:ext cx="3932237" cy="1824644"/>
          </a:xfrm>
        </p:spPr>
        <p:txBody>
          <a:bodyPr anchor="t"/>
          <a:lstStyle>
            <a:lvl1pPr marL="0" indent="0" algn="ctr">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Speaker’s Bio Info</a:t>
            </a:r>
          </a:p>
        </p:txBody>
      </p:sp>
      <p:sp>
        <p:nvSpPr>
          <p:cNvPr id="5" name="Date Placeholder 4">
            <a:extLst>
              <a:ext uri="{FF2B5EF4-FFF2-40B4-BE49-F238E27FC236}">
                <a16:creationId xmlns:a16="http://schemas.microsoft.com/office/drawing/2014/main" id="{36AB75A7-93E6-E149-9F7A-42E3650442AA}"/>
              </a:ext>
            </a:extLst>
          </p:cNvPr>
          <p:cNvSpPr>
            <a:spLocks noGrp="1"/>
          </p:cNvSpPr>
          <p:nvPr>
            <p:ph type="dt" sz="half" idx="10"/>
          </p:nvPr>
        </p:nvSpPr>
        <p:spPr>
          <a:xfrm>
            <a:off x="8969433" y="6267668"/>
            <a:ext cx="1553727" cy="365125"/>
          </a:xfrm>
        </p:spPr>
        <p:txBody>
          <a:bodyPr/>
          <a:lstStyle>
            <a:lvl1pPr algn="r">
              <a:defRPr>
                <a:solidFill>
                  <a:schemeClr val="tx1">
                    <a:lumMod val="75000"/>
                    <a:lumOff val="25000"/>
                  </a:schemeClr>
                </a:solidFill>
              </a:defRPr>
            </a:lvl1pPr>
          </a:lstStyle>
          <a:p>
            <a:fld id="{F0C871D8-B6D8-F340-A1EA-481CE5CFB8FA}" type="datetimeFigureOut">
              <a:rPr lang="en-US" smtClean="0"/>
              <a:pPr/>
              <a:t>8/6/24</a:t>
            </a:fld>
            <a:endParaRPr lang="en-US"/>
          </a:p>
        </p:txBody>
      </p:sp>
      <p:sp>
        <p:nvSpPr>
          <p:cNvPr id="6" name="Footer Placeholder 5">
            <a:extLst>
              <a:ext uri="{FF2B5EF4-FFF2-40B4-BE49-F238E27FC236}">
                <a16:creationId xmlns:a16="http://schemas.microsoft.com/office/drawing/2014/main" id="{8803FC08-0FDF-4843-939F-3226D36620FD}"/>
              </a:ext>
            </a:extLst>
          </p:cNvPr>
          <p:cNvSpPr>
            <a:spLocks noGrp="1"/>
          </p:cNvSpPr>
          <p:nvPr>
            <p:ph type="ftr" sz="quarter" idx="11"/>
          </p:nvPr>
        </p:nvSpPr>
        <p:spPr>
          <a:xfrm>
            <a:off x="925217" y="5763681"/>
            <a:ext cx="3932237" cy="365125"/>
          </a:xfrm>
        </p:spPr>
        <p:txBody>
          <a:bodyPr/>
          <a:lstStyle>
            <a:lvl1pPr>
              <a:defRPr>
                <a:solidFill>
                  <a:schemeClr val="bg1"/>
                </a:solidFill>
              </a:defRPr>
            </a:lvl1pPr>
          </a:lstStyle>
          <a:p>
            <a:endParaRPr lang="en-US"/>
          </a:p>
        </p:txBody>
      </p:sp>
      <p:sp>
        <p:nvSpPr>
          <p:cNvPr id="7" name="Slide Number Placeholder 6">
            <a:extLst>
              <a:ext uri="{FF2B5EF4-FFF2-40B4-BE49-F238E27FC236}">
                <a16:creationId xmlns:a16="http://schemas.microsoft.com/office/drawing/2014/main" id="{11DD1AEE-739B-ED41-9D1C-70CDA510B125}"/>
              </a:ext>
            </a:extLst>
          </p:cNvPr>
          <p:cNvSpPr>
            <a:spLocks noGrp="1"/>
          </p:cNvSpPr>
          <p:nvPr>
            <p:ph type="sldNum" sz="quarter" idx="12"/>
          </p:nvPr>
        </p:nvSpPr>
        <p:spPr>
          <a:xfrm>
            <a:off x="10897984" y="6263576"/>
            <a:ext cx="684415" cy="365125"/>
          </a:xfrm>
        </p:spPr>
        <p:txBody>
          <a:bodyPr/>
          <a:lstStyle>
            <a:lvl1pPr>
              <a:defRPr>
                <a:solidFill>
                  <a:schemeClr val="tx1">
                    <a:lumMod val="75000"/>
                    <a:lumOff val="25000"/>
                  </a:schemeClr>
                </a:solidFill>
              </a:defRPr>
            </a:lvl1pPr>
          </a:lstStyle>
          <a:p>
            <a:fld id="{EF211320-63FE-0A4D-8A93-EDF8DC382B11}" type="slidenum">
              <a:rPr lang="en-US" smtClean="0"/>
              <a:pPr/>
              <a:t>‹#›</a:t>
            </a:fld>
            <a:endParaRPr lang="en-US"/>
          </a:p>
        </p:txBody>
      </p:sp>
      <p:sp>
        <p:nvSpPr>
          <p:cNvPr id="3" name="Picture Placeholder 2">
            <a:extLst>
              <a:ext uri="{FF2B5EF4-FFF2-40B4-BE49-F238E27FC236}">
                <a16:creationId xmlns:a16="http://schemas.microsoft.com/office/drawing/2014/main" id="{2392F521-DBDE-3040-B222-01A3469CA658}"/>
              </a:ext>
            </a:extLst>
          </p:cNvPr>
          <p:cNvSpPr>
            <a:spLocks noGrp="1"/>
          </p:cNvSpPr>
          <p:nvPr>
            <p:ph type="pic" idx="1" hasCustomPrompt="1"/>
          </p:nvPr>
        </p:nvSpPr>
        <p:spPr>
          <a:xfrm>
            <a:off x="5782671" y="1005840"/>
            <a:ext cx="5303520" cy="4846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Image of Speaker/Presenter</a:t>
            </a:r>
          </a:p>
        </p:txBody>
      </p:sp>
    </p:spTree>
    <p:extLst>
      <p:ext uri="{BB962C8B-B14F-4D97-AF65-F5344CB8AC3E}">
        <p14:creationId xmlns:p14="http://schemas.microsoft.com/office/powerpoint/2010/main" val="21860707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rge Pic Next to Content ">
    <p:spTree>
      <p:nvGrpSpPr>
        <p:cNvPr id="1" name=""/>
        <p:cNvGrpSpPr/>
        <p:nvPr/>
      </p:nvGrpSpPr>
      <p:grpSpPr>
        <a:xfrm>
          <a:off x="0" y="0"/>
          <a:ext cx="0" cy="0"/>
          <a:chOff x="0" y="0"/>
          <a:chExt cx="0" cy="0"/>
        </a:xfrm>
      </p:grpSpPr>
      <p:pic>
        <p:nvPicPr>
          <p:cNvPr id="12" name="Picture 11" descr="A close up of a keyboard&#10;&#10;Description automatically generated with low confidence">
            <a:extLst>
              <a:ext uri="{FF2B5EF4-FFF2-40B4-BE49-F238E27FC236}">
                <a16:creationId xmlns:a16="http://schemas.microsoft.com/office/drawing/2014/main" id="{C90A5EFF-BE49-EC43-8B19-9BB6632995F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Picture Placeholder 2">
            <a:extLst>
              <a:ext uri="{FF2B5EF4-FFF2-40B4-BE49-F238E27FC236}">
                <a16:creationId xmlns:a16="http://schemas.microsoft.com/office/drawing/2014/main" id="{3684CDF4-B964-274A-8D2A-CA49E1F433B6}"/>
              </a:ext>
            </a:extLst>
          </p:cNvPr>
          <p:cNvSpPr>
            <a:spLocks noGrp="1"/>
          </p:cNvSpPr>
          <p:nvPr>
            <p:ph type="pic" idx="1"/>
          </p:nvPr>
        </p:nvSpPr>
        <p:spPr>
          <a:xfrm>
            <a:off x="5739072" y="0"/>
            <a:ext cx="6452928" cy="6858000"/>
          </a:xfrm>
          <a:solidFill>
            <a:schemeClr val="accent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 name="Date Placeholder 2">
            <a:extLst>
              <a:ext uri="{FF2B5EF4-FFF2-40B4-BE49-F238E27FC236}">
                <a16:creationId xmlns:a16="http://schemas.microsoft.com/office/drawing/2014/main" id="{BA8C53D5-A3B7-9B4C-A8B6-A8FD5318F3ED}"/>
              </a:ext>
            </a:extLst>
          </p:cNvPr>
          <p:cNvSpPr>
            <a:spLocks noGrp="1"/>
          </p:cNvSpPr>
          <p:nvPr>
            <p:ph type="dt" sz="half" idx="10"/>
          </p:nvPr>
        </p:nvSpPr>
        <p:spPr>
          <a:xfrm>
            <a:off x="132081" y="6238968"/>
            <a:ext cx="917546" cy="365125"/>
          </a:xfrm>
        </p:spPr>
        <p:txBody>
          <a:bodyPr/>
          <a:lstStyle/>
          <a:p>
            <a:fld id="{F0C871D8-B6D8-F340-A1EA-481CE5CFB8FA}" type="datetimeFigureOut">
              <a:rPr lang="en-US" smtClean="0"/>
              <a:t>8/6/24</a:t>
            </a:fld>
            <a:endParaRPr lang="en-US"/>
          </a:p>
        </p:txBody>
      </p:sp>
      <p:sp>
        <p:nvSpPr>
          <p:cNvPr id="4" name="Footer Placeholder 3">
            <a:extLst>
              <a:ext uri="{FF2B5EF4-FFF2-40B4-BE49-F238E27FC236}">
                <a16:creationId xmlns:a16="http://schemas.microsoft.com/office/drawing/2014/main" id="{CEAE4D1B-8DE6-DD4A-9EF0-7056F142D628}"/>
              </a:ext>
            </a:extLst>
          </p:cNvPr>
          <p:cNvSpPr>
            <a:spLocks noGrp="1"/>
          </p:cNvSpPr>
          <p:nvPr>
            <p:ph type="ftr" sz="quarter" idx="11"/>
          </p:nvPr>
        </p:nvSpPr>
        <p:spPr>
          <a:xfrm>
            <a:off x="1390081" y="6238966"/>
            <a:ext cx="2749493" cy="365125"/>
          </a:xfrm>
        </p:spPr>
        <p:txBody>
          <a:bodyPr/>
          <a:lstStyle/>
          <a:p>
            <a:endParaRPr lang="en-US"/>
          </a:p>
        </p:txBody>
      </p:sp>
      <p:sp>
        <p:nvSpPr>
          <p:cNvPr id="5" name="Slide Number Placeholder 4">
            <a:extLst>
              <a:ext uri="{FF2B5EF4-FFF2-40B4-BE49-F238E27FC236}">
                <a16:creationId xmlns:a16="http://schemas.microsoft.com/office/drawing/2014/main" id="{78607EB2-3D24-304D-87F9-27D3BDDFF526}"/>
              </a:ext>
            </a:extLst>
          </p:cNvPr>
          <p:cNvSpPr>
            <a:spLocks noGrp="1"/>
          </p:cNvSpPr>
          <p:nvPr>
            <p:ph type="sldNum" sz="quarter" idx="12"/>
          </p:nvPr>
        </p:nvSpPr>
        <p:spPr>
          <a:xfrm>
            <a:off x="4480723" y="6238967"/>
            <a:ext cx="917895" cy="365125"/>
          </a:xfrm>
        </p:spPr>
        <p:txBody>
          <a:bodyPr/>
          <a:lstStyle/>
          <a:p>
            <a:fld id="{EF211320-63FE-0A4D-8A93-EDF8DC382B11}" type="slidenum">
              <a:rPr lang="en-US" smtClean="0"/>
              <a:t>‹#›</a:t>
            </a:fld>
            <a:endParaRPr lang="en-US"/>
          </a:p>
        </p:txBody>
      </p:sp>
      <p:sp>
        <p:nvSpPr>
          <p:cNvPr id="8" name="Title 1">
            <a:extLst>
              <a:ext uri="{FF2B5EF4-FFF2-40B4-BE49-F238E27FC236}">
                <a16:creationId xmlns:a16="http://schemas.microsoft.com/office/drawing/2014/main" id="{3CF95BB5-96D5-C847-83E2-CBA1F0BAB0D2}"/>
              </a:ext>
            </a:extLst>
          </p:cNvPr>
          <p:cNvSpPr>
            <a:spLocks noGrp="1"/>
          </p:cNvSpPr>
          <p:nvPr>
            <p:ph type="title"/>
          </p:nvPr>
        </p:nvSpPr>
        <p:spPr>
          <a:xfrm>
            <a:off x="132081" y="619034"/>
            <a:ext cx="5266537" cy="1325563"/>
          </a:xfrm>
        </p:spPr>
        <p:txBody>
          <a:bodyPr>
            <a:normAutofit/>
          </a:bodyPr>
          <a:lstStyle>
            <a:lvl1pPr>
              <a:defRPr sz="3600">
                <a:solidFill>
                  <a:schemeClr val="bg1"/>
                </a:solidFill>
              </a:defRPr>
            </a:lvl1pPr>
          </a:lstStyle>
          <a:p>
            <a:r>
              <a:rPr lang="en-US"/>
              <a:t>Click to edit Master title style</a:t>
            </a:r>
          </a:p>
        </p:txBody>
      </p:sp>
      <p:sp>
        <p:nvSpPr>
          <p:cNvPr id="9" name="Content Placeholder 2">
            <a:extLst>
              <a:ext uri="{FF2B5EF4-FFF2-40B4-BE49-F238E27FC236}">
                <a16:creationId xmlns:a16="http://schemas.microsoft.com/office/drawing/2014/main" id="{E343A6A2-27CD-844D-B324-04ECDDCC6D73}"/>
              </a:ext>
            </a:extLst>
          </p:cNvPr>
          <p:cNvSpPr>
            <a:spLocks noGrp="1"/>
          </p:cNvSpPr>
          <p:nvPr>
            <p:ph idx="13"/>
          </p:nvPr>
        </p:nvSpPr>
        <p:spPr>
          <a:xfrm>
            <a:off x="132081" y="2994112"/>
            <a:ext cx="5266537" cy="2743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2">
            <a:extLst>
              <a:ext uri="{FF2B5EF4-FFF2-40B4-BE49-F238E27FC236}">
                <a16:creationId xmlns:a16="http://schemas.microsoft.com/office/drawing/2014/main" id="{3E28662B-09EA-C94B-9BE2-0D7D05F3287E}"/>
              </a:ext>
            </a:extLst>
          </p:cNvPr>
          <p:cNvSpPr>
            <a:spLocks noGrp="1"/>
          </p:cNvSpPr>
          <p:nvPr>
            <p:ph type="body" idx="14"/>
          </p:nvPr>
        </p:nvSpPr>
        <p:spPr>
          <a:xfrm>
            <a:off x="132081" y="2081125"/>
            <a:ext cx="5266537" cy="701213"/>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7203979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Columes Al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A11B08-E314-BD45-AE4D-BF56DDE60A64}"/>
              </a:ext>
            </a:extLst>
          </p:cNvPr>
          <p:cNvSpPr/>
          <p:nvPr userDrawn="1"/>
        </p:nvSpPr>
        <p:spPr>
          <a:xfrm>
            <a:off x="0" y="0"/>
            <a:ext cx="4038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E8CCCB5-E70D-214E-8983-A685AF211F91}"/>
              </a:ext>
            </a:extLst>
          </p:cNvPr>
          <p:cNvSpPr/>
          <p:nvPr userDrawn="1"/>
        </p:nvSpPr>
        <p:spPr>
          <a:xfrm>
            <a:off x="8153400" y="0"/>
            <a:ext cx="4038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BA8C53D5-A3B7-9B4C-A8B6-A8FD5318F3ED}"/>
              </a:ext>
            </a:extLst>
          </p:cNvPr>
          <p:cNvSpPr>
            <a:spLocks noGrp="1"/>
          </p:cNvSpPr>
          <p:nvPr>
            <p:ph type="dt" sz="half" idx="10"/>
          </p:nvPr>
        </p:nvSpPr>
        <p:spPr/>
        <p:txBody>
          <a:bodyPr/>
          <a:lstStyle/>
          <a:p>
            <a:fld id="{F0C871D8-B6D8-F340-A1EA-481CE5CFB8FA}" type="datetimeFigureOut">
              <a:rPr lang="en-US" smtClean="0"/>
              <a:t>8/6/24</a:t>
            </a:fld>
            <a:endParaRPr lang="en-US"/>
          </a:p>
        </p:txBody>
      </p:sp>
      <p:sp>
        <p:nvSpPr>
          <p:cNvPr id="4" name="Footer Placeholder 3">
            <a:extLst>
              <a:ext uri="{FF2B5EF4-FFF2-40B4-BE49-F238E27FC236}">
                <a16:creationId xmlns:a16="http://schemas.microsoft.com/office/drawing/2014/main" id="{CEAE4D1B-8DE6-DD4A-9EF0-7056F142D62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8607EB2-3D24-304D-87F9-27D3BDDFF526}"/>
              </a:ext>
            </a:extLst>
          </p:cNvPr>
          <p:cNvSpPr>
            <a:spLocks noGrp="1"/>
          </p:cNvSpPr>
          <p:nvPr>
            <p:ph type="sldNum" sz="quarter" idx="12"/>
          </p:nvPr>
        </p:nvSpPr>
        <p:spPr/>
        <p:txBody>
          <a:bodyPr/>
          <a:lstStyle/>
          <a:p>
            <a:fld id="{EF211320-63FE-0A4D-8A93-EDF8DC382B11}" type="slidenum">
              <a:rPr lang="en-US" smtClean="0"/>
              <a:t>‹#›</a:t>
            </a:fld>
            <a:endParaRPr lang="en-US"/>
          </a:p>
        </p:txBody>
      </p:sp>
      <p:sp>
        <p:nvSpPr>
          <p:cNvPr id="8" name="Content Placeholder 2">
            <a:extLst>
              <a:ext uri="{FF2B5EF4-FFF2-40B4-BE49-F238E27FC236}">
                <a16:creationId xmlns:a16="http://schemas.microsoft.com/office/drawing/2014/main" id="{4293489C-0555-564C-B9D5-74B0DB3767F2}"/>
              </a:ext>
            </a:extLst>
          </p:cNvPr>
          <p:cNvSpPr>
            <a:spLocks noGrp="1"/>
          </p:cNvSpPr>
          <p:nvPr>
            <p:ph idx="1"/>
          </p:nvPr>
        </p:nvSpPr>
        <p:spPr>
          <a:xfrm>
            <a:off x="396264" y="1536568"/>
            <a:ext cx="3266422" cy="481977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a:extLst>
              <a:ext uri="{FF2B5EF4-FFF2-40B4-BE49-F238E27FC236}">
                <a16:creationId xmlns:a16="http://schemas.microsoft.com/office/drawing/2014/main" id="{CAEEEB3B-C4DB-0D4D-9C73-FA0DA6B35915}"/>
              </a:ext>
            </a:extLst>
          </p:cNvPr>
          <p:cNvSpPr>
            <a:spLocks noGrp="1"/>
          </p:cNvSpPr>
          <p:nvPr>
            <p:ph idx="13"/>
          </p:nvPr>
        </p:nvSpPr>
        <p:spPr>
          <a:xfrm>
            <a:off x="4462789" y="1536570"/>
            <a:ext cx="3266422" cy="481977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F4832927-ACD2-AD47-8A67-66A0CAFDEFAE}"/>
              </a:ext>
            </a:extLst>
          </p:cNvPr>
          <p:cNvSpPr>
            <a:spLocks noGrp="1"/>
          </p:cNvSpPr>
          <p:nvPr>
            <p:ph idx="14"/>
          </p:nvPr>
        </p:nvSpPr>
        <p:spPr>
          <a:xfrm>
            <a:off x="8526789" y="1536569"/>
            <a:ext cx="3266422" cy="481977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2">
            <a:extLst>
              <a:ext uri="{FF2B5EF4-FFF2-40B4-BE49-F238E27FC236}">
                <a16:creationId xmlns:a16="http://schemas.microsoft.com/office/drawing/2014/main" id="{05AFE44B-035B-E14C-8FA8-118B0E2ED740}"/>
              </a:ext>
            </a:extLst>
          </p:cNvPr>
          <p:cNvSpPr>
            <a:spLocks noGrp="1"/>
          </p:cNvSpPr>
          <p:nvPr>
            <p:ph type="body" idx="15"/>
          </p:nvPr>
        </p:nvSpPr>
        <p:spPr>
          <a:xfrm>
            <a:off x="396265" y="522100"/>
            <a:ext cx="3266422"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2">
            <a:extLst>
              <a:ext uri="{FF2B5EF4-FFF2-40B4-BE49-F238E27FC236}">
                <a16:creationId xmlns:a16="http://schemas.microsoft.com/office/drawing/2014/main" id="{B947920D-DA3E-3840-A30B-87E71F3B2390}"/>
              </a:ext>
            </a:extLst>
          </p:cNvPr>
          <p:cNvSpPr>
            <a:spLocks noGrp="1"/>
          </p:cNvSpPr>
          <p:nvPr>
            <p:ph type="body" idx="16"/>
          </p:nvPr>
        </p:nvSpPr>
        <p:spPr>
          <a:xfrm>
            <a:off x="4462789" y="522102"/>
            <a:ext cx="3266422"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2">
            <a:extLst>
              <a:ext uri="{FF2B5EF4-FFF2-40B4-BE49-F238E27FC236}">
                <a16:creationId xmlns:a16="http://schemas.microsoft.com/office/drawing/2014/main" id="{D56C90D9-FC01-E946-A2B6-051646463FE6}"/>
              </a:ext>
            </a:extLst>
          </p:cNvPr>
          <p:cNvSpPr>
            <a:spLocks noGrp="1"/>
          </p:cNvSpPr>
          <p:nvPr>
            <p:ph type="body" idx="17"/>
          </p:nvPr>
        </p:nvSpPr>
        <p:spPr>
          <a:xfrm>
            <a:off x="8526788" y="522100"/>
            <a:ext cx="3266422"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5501681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arge Pic Next to Content - Flipped">
    <p:spTree>
      <p:nvGrpSpPr>
        <p:cNvPr id="1" name=""/>
        <p:cNvGrpSpPr/>
        <p:nvPr/>
      </p:nvGrpSpPr>
      <p:grpSpPr>
        <a:xfrm>
          <a:off x="0" y="0"/>
          <a:ext cx="0" cy="0"/>
          <a:chOff x="0" y="0"/>
          <a:chExt cx="0" cy="0"/>
        </a:xfrm>
      </p:grpSpPr>
      <p:pic>
        <p:nvPicPr>
          <p:cNvPr id="11" name="Picture 10" descr="A close up of a keyboard&#10;&#10;Description automatically generated with low confidence">
            <a:extLst>
              <a:ext uri="{FF2B5EF4-FFF2-40B4-BE49-F238E27FC236}">
                <a16:creationId xmlns:a16="http://schemas.microsoft.com/office/drawing/2014/main" id="{643C5A78-6622-3F4F-9331-8E831003F45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0" y="0"/>
            <a:ext cx="12192000" cy="6858000"/>
          </a:xfrm>
          <a:prstGeom prst="rect">
            <a:avLst/>
          </a:prstGeom>
        </p:spPr>
      </p:pic>
      <p:sp>
        <p:nvSpPr>
          <p:cNvPr id="7" name="Picture Placeholder 2">
            <a:extLst>
              <a:ext uri="{FF2B5EF4-FFF2-40B4-BE49-F238E27FC236}">
                <a16:creationId xmlns:a16="http://schemas.microsoft.com/office/drawing/2014/main" id="{3684CDF4-B964-274A-8D2A-CA49E1F433B6}"/>
              </a:ext>
            </a:extLst>
          </p:cNvPr>
          <p:cNvSpPr>
            <a:spLocks noGrp="1"/>
          </p:cNvSpPr>
          <p:nvPr>
            <p:ph type="pic" idx="1"/>
          </p:nvPr>
        </p:nvSpPr>
        <p:spPr>
          <a:xfrm>
            <a:off x="-696" y="0"/>
            <a:ext cx="6451191" cy="6858000"/>
          </a:xfrm>
          <a:solidFill>
            <a:schemeClr val="accent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 name="Date Placeholder 2">
            <a:extLst>
              <a:ext uri="{FF2B5EF4-FFF2-40B4-BE49-F238E27FC236}">
                <a16:creationId xmlns:a16="http://schemas.microsoft.com/office/drawing/2014/main" id="{BA8C53D5-A3B7-9B4C-A8B6-A8FD5318F3ED}"/>
              </a:ext>
            </a:extLst>
          </p:cNvPr>
          <p:cNvSpPr>
            <a:spLocks noGrp="1"/>
          </p:cNvSpPr>
          <p:nvPr>
            <p:ph type="dt" sz="half" idx="10"/>
          </p:nvPr>
        </p:nvSpPr>
        <p:spPr>
          <a:xfrm>
            <a:off x="6791471" y="6363942"/>
            <a:ext cx="917546" cy="365125"/>
          </a:xfrm>
        </p:spPr>
        <p:txBody>
          <a:bodyPr/>
          <a:lstStyle/>
          <a:p>
            <a:fld id="{F0C871D8-B6D8-F340-A1EA-481CE5CFB8FA}" type="datetimeFigureOut">
              <a:rPr lang="en-US" smtClean="0"/>
              <a:t>8/6/24</a:t>
            </a:fld>
            <a:endParaRPr lang="en-US"/>
          </a:p>
        </p:txBody>
      </p:sp>
      <p:sp>
        <p:nvSpPr>
          <p:cNvPr id="4" name="Footer Placeholder 3">
            <a:extLst>
              <a:ext uri="{FF2B5EF4-FFF2-40B4-BE49-F238E27FC236}">
                <a16:creationId xmlns:a16="http://schemas.microsoft.com/office/drawing/2014/main" id="{CEAE4D1B-8DE6-DD4A-9EF0-7056F142D628}"/>
              </a:ext>
            </a:extLst>
          </p:cNvPr>
          <p:cNvSpPr>
            <a:spLocks noGrp="1"/>
          </p:cNvSpPr>
          <p:nvPr>
            <p:ph type="ftr" sz="quarter" idx="11"/>
          </p:nvPr>
        </p:nvSpPr>
        <p:spPr>
          <a:xfrm>
            <a:off x="8052252" y="6378578"/>
            <a:ext cx="2749493" cy="365125"/>
          </a:xfrm>
        </p:spPr>
        <p:txBody>
          <a:bodyPr/>
          <a:lstStyle/>
          <a:p>
            <a:endParaRPr lang="en-US"/>
          </a:p>
        </p:txBody>
      </p:sp>
      <p:sp>
        <p:nvSpPr>
          <p:cNvPr id="5" name="Slide Number Placeholder 4">
            <a:extLst>
              <a:ext uri="{FF2B5EF4-FFF2-40B4-BE49-F238E27FC236}">
                <a16:creationId xmlns:a16="http://schemas.microsoft.com/office/drawing/2014/main" id="{78607EB2-3D24-304D-87F9-27D3BDDFF526}"/>
              </a:ext>
            </a:extLst>
          </p:cNvPr>
          <p:cNvSpPr>
            <a:spLocks noGrp="1"/>
          </p:cNvSpPr>
          <p:nvPr>
            <p:ph type="sldNum" sz="quarter" idx="12"/>
          </p:nvPr>
        </p:nvSpPr>
        <p:spPr>
          <a:xfrm>
            <a:off x="11142373" y="6363942"/>
            <a:ext cx="917895" cy="365125"/>
          </a:xfrm>
        </p:spPr>
        <p:txBody>
          <a:bodyPr/>
          <a:lstStyle/>
          <a:p>
            <a:fld id="{EF211320-63FE-0A4D-8A93-EDF8DC382B11}" type="slidenum">
              <a:rPr lang="en-US" smtClean="0"/>
              <a:t>‹#›</a:t>
            </a:fld>
            <a:endParaRPr lang="en-US"/>
          </a:p>
        </p:txBody>
      </p:sp>
      <p:sp>
        <p:nvSpPr>
          <p:cNvPr id="8" name="Title 1">
            <a:extLst>
              <a:ext uri="{FF2B5EF4-FFF2-40B4-BE49-F238E27FC236}">
                <a16:creationId xmlns:a16="http://schemas.microsoft.com/office/drawing/2014/main" id="{3CF95BB5-96D5-C847-83E2-CBA1F0BAB0D2}"/>
              </a:ext>
            </a:extLst>
          </p:cNvPr>
          <p:cNvSpPr>
            <a:spLocks noGrp="1"/>
          </p:cNvSpPr>
          <p:nvPr>
            <p:ph type="title"/>
          </p:nvPr>
        </p:nvSpPr>
        <p:spPr>
          <a:xfrm>
            <a:off x="6793731" y="619033"/>
            <a:ext cx="5266537" cy="1325563"/>
          </a:xfrm>
        </p:spPr>
        <p:txBody>
          <a:bodyPr>
            <a:normAutofit/>
          </a:bodyPr>
          <a:lstStyle>
            <a:lvl1pPr>
              <a:defRPr sz="3600">
                <a:solidFill>
                  <a:schemeClr val="bg1"/>
                </a:solidFill>
              </a:defRPr>
            </a:lvl1pPr>
          </a:lstStyle>
          <a:p>
            <a:r>
              <a:rPr lang="en-US"/>
              <a:t>Click to edit Master title style</a:t>
            </a:r>
          </a:p>
        </p:txBody>
      </p:sp>
      <p:sp>
        <p:nvSpPr>
          <p:cNvPr id="9" name="Content Placeholder 2">
            <a:extLst>
              <a:ext uri="{FF2B5EF4-FFF2-40B4-BE49-F238E27FC236}">
                <a16:creationId xmlns:a16="http://schemas.microsoft.com/office/drawing/2014/main" id="{E343A6A2-27CD-844D-B324-04ECDDCC6D73}"/>
              </a:ext>
            </a:extLst>
          </p:cNvPr>
          <p:cNvSpPr>
            <a:spLocks noGrp="1"/>
          </p:cNvSpPr>
          <p:nvPr>
            <p:ph idx="13"/>
          </p:nvPr>
        </p:nvSpPr>
        <p:spPr>
          <a:xfrm>
            <a:off x="6793731" y="2994111"/>
            <a:ext cx="5266537" cy="2743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2">
            <a:extLst>
              <a:ext uri="{FF2B5EF4-FFF2-40B4-BE49-F238E27FC236}">
                <a16:creationId xmlns:a16="http://schemas.microsoft.com/office/drawing/2014/main" id="{3E28662B-09EA-C94B-9BE2-0D7D05F3287E}"/>
              </a:ext>
            </a:extLst>
          </p:cNvPr>
          <p:cNvSpPr>
            <a:spLocks noGrp="1"/>
          </p:cNvSpPr>
          <p:nvPr>
            <p:ph type="body" idx="14"/>
          </p:nvPr>
        </p:nvSpPr>
        <p:spPr>
          <a:xfrm>
            <a:off x="6793731" y="2081124"/>
            <a:ext cx="5266537" cy="701213"/>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42839900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6" name="Picture 15" descr="A picture containing graphical user interface&#10;&#10;Description automatically generated">
            <a:extLst>
              <a:ext uri="{FF2B5EF4-FFF2-40B4-BE49-F238E27FC236}">
                <a16:creationId xmlns:a16="http://schemas.microsoft.com/office/drawing/2014/main" id="{F60EE9C7-21D3-8D42-A43D-CBD0092E0A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EF6E8B5-1023-EB48-B5EA-EAF2FE26328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6E2EF8-B2DD-6141-B293-6107FD0E46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5BBAC7-2B70-7D47-B709-60A2CDB15205}"/>
              </a:ext>
            </a:extLst>
          </p:cNvPr>
          <p:cNvSpPr>
            <a:spLocks noGrp="1"/>
          </p:cNvSpPr>
          <p:nvPr>
            <p:ph sz="half" idx="2"/>
          </p:nvPr>
        </p:nvSpPr>
        <p:spPr>
          <a:xfrm>
            <a:off x="839788" y="2505075"/>
            <a:ext cx="5157787" cy="3252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7A2527-5D05-A544-BE78-70935E0B07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CDB628-217B-5849-BA52-12870FEB3FBA}"/>
              </a:ext>
            </a:extLst>
          </p:cNvPr>
          <p:cNvSpPr>
            <a:spLocks noGrp="1"/>
          </p:cNvSpPr>
          <p:nvPr>
            <p:ph sz="quarter" idx="4"/>
          </p:nvPr>
        </p:nvSpPr>
        <p:spPr>
          <a:xfrm>
            <a:off x="6172200" y="2505075"/>
            <a:ext cx="5183188" cy="3252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A99A6C-7EC8-8D4C-8819-68D2AE3D2E2A}"/>
              </a:ext>
            </a:extLst>
          </p:cNvPr>
          <p:cNvSpPr>
            <a:spLocks noGrp="1"/>
          </p:cNvSpPr>
          <p:nvPr>
            <p:ph type="dt" sz="half" idx="10"/>
          </p:nvPr>
        </p:nvSpPr>
        <p:spPr>
          <a:xfrm>
            <a:off x="838200" y="6356350"/>
            <a:ext cx="1829499" cy="365125"/>
          </a:xfrm>
        </p:spPr>
        <p:txBody>
          <a:bodyPr/>
          <a:lstStyle/>
          <a:p>
            <a:fld id="{F0C871D8-B6D8-F340-A1EA-481CE5CFB8FA}" type="datetimeFigureOut">
              <a:rPr lang="en-US" smtClean="0"/>
              <a:t>8/6/24</a:t>
            </a:fld>
            <a:endParaRPr lang="en-US"/>
          </a:p>
        </p:txBody>
      </p:sp>
      <p:sp>
        <p:nvSpPr>
          <p:cNvPr id="8" name="Footer Placeholder 7">
            <a:extLst>
              <a:ext uri="{FF2B5EF4-FFF2-40B4-BE49-F238E27FC236}">
                <a16:creationId xmlns:a16="http://schemas.microsoft.com/office/drawing/2014/main" id="{AA18A961-374A-D745-9ACD-203BBEC0026E}"/>
              </a:ext>
            </a:extLst>
          </p:cNvPr>
          <p:cNvSpPr>
            <a:spLocks noGrp="1"/>
          </p:cNvSpPr>
          <p:nvPr>
            <p:ph type="ftr" sz="quarter" idx="11"/>
          </p:nvPr>
        </p:nvSpPr>
        <p:spPr>
          <a:xfrm>
            <a:off x="3183251" y="6370621"/>
            <a:ext cx="4114800" cy="365125"/>
          </a:xfrm>
        </p:spPr>
        <p:txBody>
          <a:bodyPr/>
          <a:lstStyle/>
          <a:p>
            <a:endParaRPr lang="en-US"/>
          </a:p>
        </p:txBody>
      </p:sp>
      <p:sp>
        <p:nvSpPr>
          <p:cNvPr id="9" name="Slide Number Placeholder 8">
            <a:extLst>
              <a:ext uri="{FF2B5EF4-FFF2-40B4-BE49-F238E27FC236}">
                <a16:creationId xmlns:a16="http://schemas.microsoft.com/office/drawing/2014/main" id="{EC5E0418-54ED-C546-A433-0CAD2EC6E259}"/>
              </a:ext>
            </a:extLst>
          </p:cNvPr>
          <p:cNvSpPr>
            <a:spLocks noGrp="1"/>
          </p:cNvSpPr>
          <p:nvPr>
            <p:ph type="sldNum" sz="quarter" idx="12"/>
          </p:nvPr>
        </p:nvSpPr>
        <p:spPr>
          <a:xfrm>
            <a:off x="7813603" y="6356349"/>
            <a:ext cx="1828057" cy="365125"/>
          </a:xfrm>
        </p:spPr>
        <p:txBody>
          <a:bodyPr/>
          <a:lstStyle/>
          <a:p>
            <a:fld id="{EF211320-63FE-0A4D-8A93-EDF8DC382B11}" type="slidenum">
              <a:rPr lang="en-US" smtClean="0"/>
              <a:t>‹#›</a:t>
            </a:fld>
            <a:endParaRPr lang="en-US"/>
          </a:p>
        </p:txBody>
      </p:sp>
    </p:spTree>
    <p:extLst>
      <p:ext uri="{BB962C8B-B14F-4D97-AF65-F5344CB8AC3E}">
        <p14:creationId xmlns:p14="http://schemas.microsoft.com/office/powerpoint/2010/main" val="29848188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with Title">
    <p:spTree>
      <p:nvGrpSpPr>
        <p:cNvPr id="1" name=""/>
        <p:cNvGrpSpPr/>
        <p:nvPr/>
      </p:nvGrpSpPr>
      <p:grpSpPr>
        <a:xfrm>
          <a:off x="0" y="0"/>
          <a:ext cx="0" cy="0"/>
          <a:chOff x="0" y="0"/>
          <a:chExt cx="0" cy="0"/>
        </a:xfrm>
      </p:grpSpPr>
      <p:pic>
        <p:nvPicPr>
          <p:cNvPr id="10" name="Picture 9" descr="A picture containing graphical user interface&#10;&#10;Description automatically generated">
            <a:extLst>
              <a:ext uri="{FF2B5EF4-FFF2-40B4-BE49-F238E27FC236}">
                <a16:creationId xmlns:a16="http://schemas.microsoft.com/office/drawing/2014/main" id="{F77D39A6-D50D-904F-B42B-E7500AD33D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6239ED2-892E-1449-9DEB-11BF9349C3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FA231D-88A7-6B4A-ADD9-C992855B6DCA}"/>
              </a:ext>
            </a:extLst>
          </p:cNvPr>
          <p:cNvSpPr>
            <a:spLocks noGrp="1"/>
          </p:cNvSpPr>
          <p:nvPr>
            <p:ph sz="half" idx="1"/>
          </p:nvPr>
        </p:nvSpPr>
        <p:spPr>
          <a:xfrm>
            <a:off x="838200" y="1825625"/>
            <a:ext cx="5181600" cy="38322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FEAF36-3A3F-774D-ACCD-280ED84785FB}"/>
              </a:ext>
            </a:extLst>
          </p:cNvPr>
          <p:cNvSpPr>
            <a:spLocks noGrp="1"/>
          </p:cNvSpPr>
          <p:nvPr>
            <p:ph sz="half" idx="2"/>
          </p:nvPr>
        </p:nvSpPr>
        <p:spPr>
          <a:xfrm>
            <a:off x="6172200" y="1825625"/>
            <a:ext cx="5181600" cy="38322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E8094D-E2C5-9C4D-BB6D-1B002D397BC6}"/>
              </a:ext>
            </a:extLst>
          </p:cNvPr>
          <p:cNvSpPr>
            <a:spLocks noGrp="1"/>
          </p:cNvSpPr>
          <p:nvPr>
            <p:ph type="dt" sz="half" idx="10"/>
          </p:nvPr>
        </p:nvSpPr>
        <p:spPr>
          <a:xfrm>
            <a:off x="838200" y="6337067"/>
            <a:ext cx="1368105" cy="365125"/>
          </a:xfrm>
        </p:spPr>
        <p:txBody>
          <a:bodyPr/>
          <a:lstStyle/>
          <a:p>
            <a:fld id="{F0C871D8-B6D8-F340-A1EA-481CE5CFB8FA}" type="datetimeFigureOut">
              <a:rPr lang="en-US" smtClean="0"/>
              <a:t>8/6/24</a:t>
            </a:fld>
            <a:endParaRPr lang="en-US"/>
          </a:p>
        </p:txBody>
      </p:sp>
      <p:sp>
        <p:nvSpPr>
          <p:cNvPr id="6" name="Footer Placeholder 5">
            <a:extLst>
              <a:ext uri="{FF2B5EF4-FFF2-40B4-BE49-F238E27FC236}">
                <a16:creationId xmlns:a16="http://schemas.microsoft.com/office/drawing/2014/main" id="{8F7CB2DF-CB68-BC47-9F98-07E933A33EF1}"/>
              </a:ext>
            </a:extLst>
          </p:cNvPr>
          <p:cNvSpPr>
            <a:spLocks noGrp="1"/>
          </p:cNvSpPr>
          <p:nvPr>
            <p:ph type="ftr" sz="quarter" idx="11"/>
          </p:nvPr>
        </p:nvSpPr>
        <p:spPr>
          <a:xfrm>
            <a:off x="3080508" y="6337067"/>
            <a:ext cx="4114800" cy="365125"/>
          </a:xfrm>
        </p:spPr>
        <p:txBody>
          <a:bodyPr/>
          <a:lstStyle/>
          <a:p>
            <a:endParaRPr lang="en-US"/>
          </a:p>
        </p:txBody>
      </p:sp>
      <p:sp>
        <p:nvSpPr>
          <p:cNvPr id="7" name="Slide Number Placeholder 6">
            <a:extLst>
              <a:ext uri="{FF2B5EF4-FFF2-40B4-BE49-F238E27FC236}">
                <a16:creationId xmlns:a16="http://schemas.microsoft.com/office/drawing/2014/main" id="{9CC9B392-52D1-BC4F-9958-667AC513928D}"/>
              </a:ext>
            </a:extLst>
          </p:cNvPr>
          <p:cNvSpPr>
            <a:spLocks noGrp="1"/>
          </p:cNvSpPr>
          <p:nvPr>
            <p:ph type="sldNum" sz="quarter" idx="12"/>
          </p:nvPr>
        </p:nvSpPr>
        <p:spPr>
          <a:xfrm>
            <a:off x="8069511" y="6337067"/>
            <a:ext cx="1375794" cy="365125"/>
          </a:xfrm>
        </p:spPr>
        <p:txBody>
          <a:bodyPr/>
          <a:lstStyle/>
          <a:p>
            <a:fld id="{EF211320-63FE-0A4D-8A93-EDF8DC382B11}" type="slidenum">
              <a:rPr lang="en-US" smtClean="0"/>
              <a:t>‹#›</a:t>
            </a:fld>
            <a:endParaRPr lang="en-US"/>
          </a:p>
        </p:txBody>
      </p:sp>
    </p:spTree>
    <p:extLst>
      <p:ext uri="{BB962C8B-B14F-4D97-AF65-F5344CB8AC3E}">
        <p14:creationId xmlns:p14="http://schemas.microsoft.com/office/powerpoint/2010/main" val="19745915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Columns with Titles - Dark Alt">
    <p:spTree>
      <p:nvGrpSpPr>
        <p:cNvPr id="1" name=""/>
        <p:cNvGrpSpPr/>
        <p:nvPr/>
      </p:nvGrpSpPr>
      <p:grpSpPr>
        <a:xfrm>
          <a:off x="0" y="0"/>
          <a:ext cx="0" cy="0"/>
          <a:chOff x="0" y="0"/>
          <a:chExt cx="0" cy="0"/>
        </a:xfrm>
      </p:grpSpPr>
      <p:pic>
        <p:nvPicPr>
          <p:cNvPr id="15" name="Picture 14" descr="Shape, rectangle&#10;&#10;Description automatically generated">
            <a:extLst>
              <a:ext uri="{FF2B5EF4-FFF2-40B4-BE49-F238E27FC236}">
                <a16:creationId xmlns:a16="http://schemas.microsoft.com/office/drawing/2014/main" id="{89D83823-1948-6E48-A66F-F95B210B9BB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Date Placeholder 2">
            <a:extLst>
              <a:ext uri="{FF2B5EF4-FFF2-40B4-BE49-F238E27FC236}">
                <a16:creationId xmlns:a16="http://schemas.microsoft.com/office/drawing/2014/main" id="{BA8C53D5-A3B7-9B4C-A8B6-A8FD5318F3ED}"/>
              </a:ext>
            </a:extLst>
          </p:cNvPr>
          <p:cNvSpPr>
            <a:spLocks noGrp="1"/>
          </p:cNvSpPr>
          <p:nvPr>
            <p:ph type="dt" sz="half" idx="10"/>
          </p:nvPr>
        </p:nvSpPr>
        <p:spPr/>
        <p:txBody>
          <a:bodyPr/>
          <a:lstStyle>
            <a:lvl1pPr>
              <a:defRPr>
                <a:solidFill>
                  <a:schemeClr val="bg1"/>
                </a:solidFill>
              </a:defRPr>
            </a:lvl1pPr>
          </a:lstStyle>
          <a:p>
            <a:fld id="{F0C871D8-B6D8-F340-A1EA-481CE5CFB8FA}" type="datetimeFigureOut">
              <a:rPr lang="en-US" smtClean="0"/>
              <a:pPr/>
              <a:t>8/6/24</a:t>
            </a:fld>
            <a:endParaRPr lang="en-US"/>
          </a:p>
        </p:txBody>
      </p:sp>
      <p:sp>
        <p:nvSpPr>
          <p:cNvPr id="5" name="Slide Number Placeholder 4">
            <a:extLst>
              <a:ext uri="{FF2B5EF4-FFF2-40B4-BE49-F238E27FC236}">
                <a16:creationId xmlns:a16="http://schemas.microsoft.com/office/drawing/2014/main" id="{78607EB2-3D24-304D-87F9-27D3BDDFF526}"/>
              </a:ext>
            </a:extLst>
          </p:cNvPr>
          <p:cNvSpPr>
            <a:spLocks noGrp="1"/>
          </p:cNvSpPr>
          <p:nvPr>
            <p:ph type="sldNum" sz="quarter" idx="12"/>
          </p:nvPr>
        </p:nvSpPr>
        <p:spPr/>
        <p:txBody>
          <a:bodyPr/>
          <a:lstStyle>
            <a:lvl1pPr>
              <a:defRPr>
                <a:solidFill>
                  <a:schemeClr val="bg1"/>
                </a:solidFill>
              </a:defRPr>
            </a:lvl1pPr>
          </a:lstStyle>
          <a:p>
            <a:fld id="{EF211320-63FE-0A4D-8A93-EDF8DC382B11}" type="slidenum">
              <a:rPr lang="en-US" smtClean="0"/>
              <a:pPr/>
              <a:t>‹#›</a:t>
            </a:fld>
            <a:endParaRPr lang="en-US"/>
          </a:p>
        </p:txBody>
      </p:sp>
      <p:sp>
        <p:nvSpPr>
          <p:cNvPr id="9" name="Text Placeholder 2">
            <a:extLst>
              <a:ext uri="{FF2B5EF4-FFF2-40B4-BE49-F238E27FC236}">
                <a16:creationId xmlns:a16="http://schemas.microsoft.com/office/drawing/2014/main" id="{808E5242-609E-ED45-94DC-0911583CF97B}"/>
              </a:ext>
            </a:extLst>
          </p:cNvPr>
          <p:cNvSpPr>
            <a:spLocks noGrp="1"/>
          </p:cNvSpPr>
          <p:nvPr>
            <p:ph type="body" idx="1"/>
          </p:nvPr>
        </p:nvSpPr>
        <p:spPr>
          <a:xfrm>
            <a:off x="423018" y="315913"/>
            <a:ext cx="5157787"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a:extLst>
              <a:ext uri="{FF2B5EF4-FFF2-40B4-BE49-F238E27FC236}">
                <a16:creationId xmlns:a16="http://schemas.microsoft.com/office/drawing/2014/main" id="{8A29FD50-FC2C-E847-977B-05EA37B071FC}"/>
              </a:ext>
            </a:extLst>
          </p:cNvPr>
          <p:cNvSpPr>
            <a:spLocks noGrp="1"/>
          </p:cNvSpPr>
          <p:nvPr>
            <p:ph sz="half" idx="2"/>
          </p:nvPr>
        </p:nvSpPr>
        <p:spPr>
          <a:xfrm>
            <a:off x="423018" y="1274049"/>
            <a:ext cx="5157787" cy="476602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2">
            <a:extLst>
              <a:ext uri="{FF2B5EF4-FFF2-40B4-BE49-F238E27FC236}">
                <a16:creationId xmlns:a16="http://schemas.microsoft.com/office/drawing/2014/main" id="{955E2925-6AC5-F948-A7CA-4884FC0125F3}"/>
              </a:ext>
            </a:extLst>
          </p:cNvPr>
          <p:cNvSpPr>
            <a:spLocks noGrp="1"/>
          </p:cNvSpPr>
          <p:nvPr>
            <p:ph type="body" idx="13"/>
          </p:nvPr>
        </p:nvSpPr>
        <p:spPr>
          <a:xfrm>
            <a:off x="6812531" y="315913"/>
            <a:ext cx="5157787"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a:extLst>
              <a:ext uri="{FF2B5EF4-FFF2-40B4-BE49-F238E27FC236}">
                <a16:creationId xmlns:a16="http://schemas.microsoft.com/office/drawing/2014/main" id="{E2CDD849-375F-C947-AFAC-38E50CADEDD0}"/>
              </a:ext>
            </a:extLst>
          </p:cNvPr>
          <p:cNvSpPr>
            <a:spLocks noGrp="1"/>
          </p:cNvSpPr>
          <p:nvPr>
            <p:ph sz="half" idx="14"/>
          </p:nvPr>
        </p:nvSpPr>
        <p:spPr>
          <a:xfrm>
            <a:off x="6812531" y="1274049"/>
            <a:ext cx="5157787" cy="476602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18646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pic>
        <p:nvPicPr>
          <p:cNvPr id="14" name="Picture 13" descr="Shape&#10;&#10;Description automatically generated">
            <a:extLst>
              <a:ext uri="{FF2B5EF4-FFF2-40B4-BE49-F238E27FC236}">
                <a16:creationId xmlns:a16="http://schemas.microsoft.com/office/drawing/2014/main" id="{C179C0FA-7D17-3B42-80FD-9025DC9167C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Date Placeholder 2">
            <a:extLst>
              <a:ext uri="{FF2B5EF4-FFF2-40B4-BE49-F238E27FC236}">
                <a16:creationId xmlns:a16="http://schemas.microsoft.com/office/drawing/2014/main" id="{BA8C53D5-A3B7-9B4C-A8B6-A8FD5318F3ED}"/>
              </a:ext>
            </a:extLst>
          </p:cNvPr>
          <p:cNvSpPr>
            <a:spLocks noGrp="1"/>
          </p:cNvSpPr>
          <p:nvPr>
            <p:ph type="dt" sz="half" idx="10"/>
          </p:nvPr>
        </p:nvSpPr>
        <p:spPr>
          <a:xfrm>
            <a:off x="1088950" y="6387400"/>
            <a:ext cx="954161" cy="365125"/>
          </a:xfrm>
        </p:spPr>
        <p:txBody>
          <a:bodyPr/>
          <a:lstStyle/>
          <a:p>
            <a:fld id="{F0C871D8-B6D8-F340-A1EA-481CE5CFB8FA}" type="datetimeFigureOut">
              <a:rPr lang="en-US" smtClean="0"/>
              <a:t>8/6/24</a:t>
            </a:fld>
            <a:endParaRPr lang="en-US"/>
          </a:p>
        </p:txBody>
      </p:sp>
      <p:sp>
        <p:nvSpPr>
          <p:cNvPr id="4" name="Footer Placeholder 3">
            <a:extLst>
              <a:ext uri="{FF2B5EF4-FFF2-40B4-BE49-F238E27FC236}">
                <a16:creationId xmlns:a16="http://schemas.microsoft.com/office/drawing/2014/main" id="{CEAE4D1B-8DE6-DD4A-9EF0-7056F142D628}"/>
              </a:ext>
            </a:extLst>
          </p:cNvPr>
          <p:cNvSpPr>
            <a:spLocks noGrp="1"/>
          </p:cNvSpPr>
          <p:nvPr>
            <p:ph type="ftr" sz="quarter" idx="11"/>
          </p:nvPr>
        </p:nvSpPr>
        <p:spPr>
          <a:xfrm>
            <a:off x="2097247" y="6387400"/>
            <a:ext cx="2831415" cy="365125"/>
          </a:xfrm>
        </p:spPr>
        <p:txBody>
          <a:bodyPr/>
          <a:lstStyle/>
          <a:p>
            <a:endParaRPr lang="en-US"/>
          </a:p>
        </p:txBody>
      </p:sp>
      <p:sp>
        <p:nvSpPr>
          <p:cNvPr id="5" name="Slide Number Placeholder 4">
            <a:extLst>
              <a:ext uri="{FF2B5EF4-FFF2-40B4-BE49-F238E27FC236}">
                <a16:creationId xmlns:a16="http://schemas.microsoft.com/office/drawing/2014/main" id="{78607EB2-3D24-304D-87F9-27D3BDDFF526}"/>
              </a:ext>
            </a:extLst>
          </p:cNvPr>
          <p:cNvSpPr>
            <a:spLocks noGrp="1"/>
          </p:cNvSpPr>
          <p:nvPr>
            <p:ph type="sldNum" sz="quarter" idx="12"/>
          </p:nvPr>
        </p:nvSpPr>
        <p:spPr>
          <a:xfrm>
            <a:off x="4982798" y="6387401"/>
            <a:ext cx="693838" cy="365125"/>
          </a:xfrm>
        </p:spPr>
        <p:txBody>
          <a:bodyPr/>
          <a:lstStyle/>
          <a:p>
            <a:fld id="{EF211320-63FE-0A4D-8A93-EDF8DC382B11}" type="slidenum">
              <a:rPr lang="en-US" smtClean="0"/>
              <a:t>‹#›</a:t>
            </a:fld>
            <a:endParaRPr lang="en-US"/>
          </a:p>
        </p:txBody>
      </p:sp>
      <p:sp>
        <p:nvSpPr>
          <p:cNvPr id="9" name="Title 1">
            <a:extLst>
              <a:ext uri="{FF2B5EF4-FFF2-40B4-BE49-F238E27FC236}">
                <a16:creationId xmlns:a16="http://schemas.microsoft.com/office/drawing/2014/main" id="{5A782EA2-B966-A04C-A5A6-0AFDA11CFBEF}"/>
              </a:ext>
            </a:extLst>
          </p:cNvPr>
          <p:cNvSpPr>
            <a:spLocks noGrp="1"/>
          </p:cNvSpPr>
          <p:nvPr>
            <p:ph type="title"/>
          </p:nvPr>
        </p:nvSpPr>
        <p:spPr>
          <a:xfrm>
            <a:off x="6349752" y="790624"/>
            <a:ext cx="5169131" cy="1231123"/>
          </a:xfrm>
        </p:spPr>
        <p:txBody>
          <a:bodyPr>
            <a:normAutofit/>
          </a:bodyPr>
          <a:lstStyle>
            <a:lvl1pPr>
              <a:defRPr sz="4000"/>
            </a:lvl1pPr>
          </a:lstStyle>
          <a:p>
            <a:r>
              <a:rPr lang="en-US"/>
              <a:t>Click to edit Master title style</a:t>
            </a:r>
          </a:p>
        </p:txBody>
      </p:sp>
      <p:sp>
        <p:nvSpPr>
          <p:cNvPr id="10" name="Content Placeholder 2">
            <a:extLst>
              <a:ext uri="{FF2B5EF4-FFF2-40B4-BE49-F238E27FC236}">
                <a16:creationId xmlns:a16="http://schemas.microsoft.com/office/drawing/2014/main" id="{EFE3C027-BA55-C449-880E-A777C39CC68D}"/>
              </a:ext>
            </a:extLst>
          </p:cNvPr>
          <p:cNvSpPr>
            <a:spLocks noGrp="1"/>
          </p:cNvSpPr>
          <p:nvPr>
            <p:ph idx="13"/>
          </p:nvPr>
        </p:nvSpPr>
        <p:spPr>
          <a:xfrm>
            <a:off x="6349752" y="2967464"/>
            <a:ext cx="5169131" cy="31313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2">
            <a:extLst>
              <a:ext uri="{FF2B5EF4-FFF2-40B4-BE49-F238E27FC236}">
                <a16:creationId xmlns:a16="http://schemas.microsoft.com/office/drawing/2014/main" id="{00730102-9197-0040-BCE6-0B10496AF8B0}"/>
              </a:ext>
            </a:extLst>
          </p:cNvPr>
          <p:cNvSpPr>
            <a:spLocks noGrp="1"/>
          </p:cNvSpPr>
          <p:nvPr>
            <p:ph type="body" idx="15"/>
          </p:nvPr>
        </p:nvSpPr>
        <p:spPr>
          <a:xfrm>
            <a:off x="6349752" y="2153077"/>
            <a:ext cx="5169131" cy="7012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Picture Placeholder 2">
            <a:extLst>
              <a:ext uri="{FF2B5EF4-FFF2-40B4-BE49-F238E27FC236}">
                <a16:creationId xmlns:a16="http://schemas.microsoft.com/office/drawing/2014/main" id="{76D3E1F4-7390-4148-9E82-C4AA616D81E2}"/>
              </a:ext>
            </a:extLst>
          </p:cNvPr>
          <p:cNvSpPr>
            <a:spLocks noGrp="1"/>
          </p:cNvSpPr>
          <p:nvPr>
            <p:ph type="pic" idx="1"/>
          </p:nvPr>
        </p:nvSpPr>
        <p:spPr>
          <a:xfrm>
            <a:off x="1182849" y="723900"/>
            <a:ext cx="4404220" cy="253102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3" name="Picture Placeholder 2">
            <a:extLst>
              <a:ext uri="{FF2B5EF4-FFF2-40B4-BE49-F238E27FC236}">
                <a16:creationId xmlns:a16="http://schemas.microsoft.com/office/drawing/2014/main" id="{35DF39EC-822A-8F4D-9D40-4523C60BA6B6}"/>
              </a:ext>
            </a:extLst>
          </p:cNvPr>
          <p:cNvSpPr>
            <a:spLocks noGrp="1"/>
          </p:cNvSpPr>
          <p:nvPr>
            <p:ph type="pic" idx="16"/>
          </p:nvPr>
        </p:nvSpPr>
        <p:spPr>
          <a:xfrm>
            <a:off x="1182849" y="3517435"/>
            <a:ext cx="4404220" cy="253102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17180283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pic>
        <p:nvPicPr>
          <p:cNvPr id="14" name="Picture 13" descr="Shape&#10;&#10;Description automatically generated">
            <a:extLst>
              <a:ext uri="{FF2B5EF4-FFF2-40B4-BE49-F238E27FC236}">
                <a16:creationId xmlns:a16="http://schemas.microsoft.com/office/drawing/2014/main" id="{6F6DD72A-A064-4048-9825-6951F9093C0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0" y="0"/>
            <a:ext cx="12192000" cy="6858000"/>
          </a:xfrm>
          <a:prstGeom prst="rect">
            <a:avLst/>
          </a:prstGeom>
        </p:spPr>
      </p:pic>
      <p:sp>
        <p:nvSpPr>
          <p:cNvPr id="3" name="Date Placeholder 2">
            <a:extLst>
              <a:ext uri="{FF2B5EF4-FFF2-40B4-BE49-F238E27FC236}">
                <a16:creationId xmlns:a16="http://schemas.microsoft.com/office/drawing/2014/main" id="{BA8C53D5-A3B7-9B4C-A8B6-A8FD5318F3ED}"/>
              </a:ext>
            </a:extLst>
          </p:cNvPr>
          <p:cNvSpPr>
            <a:spLocks noGrp="1"/>
          </p:cNvSpPr>
          <p:nvPr>
            <p:ph type="dt" sz="half" idx="10"/>
          </p:nvPr>
        </p:nvSpPr>
        <p:spPr>
          <a:xfrm>
            <a:off x="6533800" y="6355433"/>
            <a:ext cx="957569" cy="365125"/>
          </a:xfrm>
        </p:spPr>
        <p:txBody>
          <a:bodyPr/>
          <a:lstStyle/>
          <a:p>
            <a:fld id="{F0C871D8-B6D8-F340-A1EA-481CE5CFB8FA}" type="datetimeFigureOut">
              <a:rPr lang="en-US" smtClean="0"/>
              <a:t>8/6/24</a:t>
            </a:fld>
            <a:endParaRPr lang="en-US"/>
          </a:p>
        </p:txBody>
      </p:sp>
      <p:sp>
        <p:nvSpPr>
          <p:cNvPr id="4" name="Footer Placeholder 3">
            <a:extLst>
              <a:ext uri="{FF2B5EF4-FFF2-40B4-BE49-F238E27FC236}">
                <a16:creationId xmlns:a16="http://schemas.microsoft.com/office/drawing/2014/main" id="{CEAE4D1B-8DE6-DD4A-9EF0-7056F142D628}"/>
              </a:ext>
            </a:extLst>
          </p:cNvPr>
          <p:cNvSpPr>
            <a:spLocks noGrp="1"/>
          </p:cNvSpPr>
          <p:nvPr>
            <p:ph type="ftr" sz="quarter" idx="11"/>
          </p:nvPr>
        </p:nvSpPr>
        <p:spPr>
          <a:xfrm>
            <a:off x="7521956" y="6355433"/>
            <a:ext cx="2837096" cy="365125"/>
          </a:xfrm>
        </p:spPr>
        <p:txBody>
          <a:bodyPr/>
          <a:lstStyle/>
          <a:p>
            <a:endParaRPr lang="en-US"/>
          </a:p>
        </p:txBody>
      </p:sp>
      <p:sp>
        <p:nvSpPr>
          <p:cNvPr id="5" name="Slide Number Placeholder 4">
            <a:extLst>
              <a:ext uri="{FF2B5EF4-FFF2-40B4-BE49-F238E27FC236}">
                <a16:creationId xmlns:a16="http://schemas.microsoft.com/office/drawing/2014/main" id="{78607EB2-3D24-304D-87F9-27D3BDDFF526}"/>
              </a:ext>
            </a:extLst>
          </p:cNvPr>
          <p:cNvSpPr>
            <a:spLocks noGrp="1"/>
          </p:cNvSpPr>
          <p:nvPr>
            <p:ph type="sldNum" sz="quarter" idx="12"/>
          </p:nvPr>
        </p:nvSpPr>
        <p:spPr>
          <a:xfrm>
            <a:off x="10413187" y="6355433"/>
            <a:ext cx="693838" cy="365125"/>
          </a:xfrm>
        </p:spPr>
        <p:txBody>
          <a:bodyPr/>
          <a:lstStyle/>
          <a:p>
            <a:fld id="{EF211320-63FE-0A4D-8A93-EDF8DC382B11}" type="slidenum">
              <a:rPr lang="en-US" smtClean="0"/>
              <a:t>‹#›</a:t>
            </a:fld>
            <a:endParaRPr lang="en-US"/>
          </a:p>
        </p:txBody>
      </p:sp>
      <p:sp>
        <p:nvSpPr>
          <p:cNvPr id="9" name="Title 1">
            <a:extLst>
              <a:ext uri="{FF2B5EF4-FFF2-40B4-BE49-F238E27FC236}">
                <a16:creationId xmlns:a16="http://schemas.microsoft.com/office/drawing/2014/main" id="{5A782EA2-B966-A04C-A5A6-0AFDA11CFBEF}"/>
              </a:ext>
            </a:extLst>
          </p:cNvPr>
          <p:cNvSpPr>
            <a:spLocks noGrp="1"/>
          </p:cNvSpPr>
          <p:nvPr>
            <p:ph type="title"/>
          </p:nvPr>
        </p:nvSpPr>
        <p:spPr>
          <a:xfrm>
            <a:off x="758211" y="743465"/>
            <a:ext cx="5169131" cy="1231123"/>
          </a:xfrm>
        </p:spPr>
        <p:txBody>
          <a:bodyPr>
            <a:normAutofit/>
          </a:bodyPr>
          <a:lstStyle>
            <a:lvl1pPr>
              <a:defRPr sz="4000"/>
            </a:lvl1pPr>
          </a:lstStyle>
          <a:p>
            <a:r>
              <a:rPr lang="en-US"/>
              <a:t>Click to edit Master title style</a:t>
            </a:r>
          </a:p>
        </p:txBody>
      </p:sp>
      <p:sp>
        <p:nvSpPr>
          <p:cNvPr id="10" name="Content Placeholder 2">
            <a:extLst>
              <a:ext uri="{FF2B5EF4-FFF2-40B4-BE49-F238E27FC236}">
                <a16:creationId xmlns:a16="http://schemas.microsoft.com/office/drawing/2014/main" id="{EFE3C027-BA55-C449-880E-A777C39CC68D}"/>
              </a:ext>
            </a:extLst>
          </p:cNvPr>
          <p:cNvSpPr>
            <a:spLocks noGrp="1"/>
          </p:cNvSpPr>
          <p:nvPr>
            <p:ph idx="13"/>
          </p:nvPr>
        </p:nvSpPr>
        <p:spPr>
          <a:xfrm>
            <a:off x="758211" y="2920305"/>
            <a:ext cx="5169131" cy="31313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2">
            <a:extLst>
              <a:ext uri="{FF2B5EF4-FFF2-40B4-BE49-F238E27FC236}">
                <a16:creationId xmlns:a16="http://schemas.microsoft.com/office/drawing/2014/main" id="{00730102-9197-0040-BCE6-0B10496AF8B0}"/>
              </a:ext>
            </a:extLst>
          </p:cNvPr>
          <p:cNvSpPr>
            <a:spLocks noGrp="1"/>
          </p:cNvSpPr>
          <p:nvPr>
            <p:ph type="body" idx="15"/>
          </p:nvPr>
        </p:nvSpPr>
        <p:spPr>
          <a:xfrm>
            <a:off x="758211" y="2105918"/>
            <a:ext cx="5169131" cy="7012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Picture Placeholder 2">
            <a:extLst>
              <a:ext uri="{FF2B5EF4-FFF2-40B4-BE49-F238E27FC236}">
                <a16:creationId xmlns:a16="http://schemas.microsoft.com/office/drawing/2014/main" id="{76D3E1F4-7390-4148-9E82-C4AA616D81E2}"/>
              </a:ext>
            </a:extLst>
          </p:cNvPr>
          <p:cNvSpPr>
            <a:spLocks noGrp="1"/>
          </p:cNvSpPr>
          <p:nvPr>
            <p:ph type="pic" idx="1"/>
          </p:nvPr>
        </p:nvSpPr>
        <p:spPr>
          <a:xfrm>
            <a:off x="6533801" y="508573"/>
            <a:ext cx="4573224" cy="253102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3" name="Picture Placeholder 2">
            <a:extLst>
              <a:ext uri="{FF2B5EF4-FFF2-40B4-BE49-F238E27FC236}">
                <a16:creationId xmlns:a16="http://schemas.microsoft.com/office/drawing/2014/main" id="{35DF39EC-822A-8F4D-9D40-4523C60BA6B6}"/>
              </a:ext>
            </a:extLst>
          </p:cNvPr>
          <p:cNvSpPr>
            <a:spLocks noGrp="1"/>
          </p:cNvSpPr>
          <p:nvPr>
            <p:ph type="pic" idx="16"/>
          </p:nvPr>
        </p:nvSpPr>
        <p:spPr>
          <a:xfrm>
            <a:off x="6533801" y="3537000"/>
            <a:ext cx="4573224" cy="253102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18477124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ransition Slide/Logo Slide Alt">
    <p:spTree>
      <p:nvGrpSpPr>
        <p:cNvPr id="1" name=""/>
        <p:cNvGrpSpPr/>
        <p:nvPr/>
      </p:nvGrpSpPr>
      <p:grpSpPr>
        <a:xfrm>
          <a:off x="0" y="0"/>
          <a:ext cx="0" cy="0"/>
          <a:chOff x="0" y="0"/>
          <a:chExt cx="0" cy="0"/>
        </a:xfrm>
      </p:grpSpPr>
      <p:pic>
        <p:nvPicPr>
          <p:cNvPr id="7" name="Picture 6" descr="Icon&#10;&#10;Description automatically generated with low confidence">
            <a:extLst>
              <a:ext uri="{FF2B5EF4-FFF2-40B4-BE49-F238E27FC236}">
                <a16:creationId xmlns:a16="http://schemas.microsoft.com/office/drawing/2014/main" id="{4F49902B-BA1F-714E-A85D-1010CDED228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Date Placeholder 1">
            <a:extLst>
              <a:ext uri="{FF2B5EF4-FFF2-40B4-BE49-F238E27FC236}">
                <a16:creationId xmlns:a16="http://schemas.microsoft.com/office/drawing/2014/main" id="{A7843F42-CEBD-7042-B0AE-C4397EF85AD1}"/>
              </a:ext>
            </a:extLst>
          </p:cNvPr>
          <p:cNvSpPr>
            <a:spLocks noGrp="1"/>
          </p:cNvSpPr>
          <p:nvPr>
            <p:ph type="dt" sz="half" idx="10"/>
          </p:nvPr>
        </p:nvSpPr>
        <p:spPr/>
        <p:txBody>
          <a:bodyPr/>
          <a:lstStyle>
            <a:lvl1pPr>
              <a:defRPr>
                <a:solidFill>
                  <a:schemeClr val="bg1"/>
                </a:solidFill>
              </a:defRPr>
            </a:lvl1pPr>
          </a:lstStyle>
          <a:p>
            <a:fld id="{F0C871D8-B6D8-F340-A1EA-481CE5CFB8FA}" type="datetimeFigureOut">
              <a:rPr lang="en-US" smtClean="0"/>
              <a:pPr/>
              <a:t>8/6/24</a:t>
            </a:fld>
            <a:endParaRPr lang="en-US"/>
          </a:p>
        </p:txBody>
      </p:sp>
      <p:sp>
        <p:nvSpPr>
          <p:cNvPr id="3" name="Footer Placeholder 2">
            <a:extLst>
              <a:ext uri="{FF2B5EF4-FFF2-40B4-BE49-F238E27FC236}">
                <a16:creationId xmlns:a16="http://schemas.microsoft.com/office/drawing/2014/main" id="{B116ECA8-C16B-3A44-8856-8293A8AEA044}"/>
              </a:ext>
            </a:extLst>
          </p:cNvPr>
          <p:cNvSpPr>
            <a:spLocks noGrp="1"/>
          </p:cNvSpPr>
          <p:nvPr>
            <p:ph type="ftr" sz="quarter" idx="11"/>
          </p:nvPr>
        </p:nvSpPr>
        <p:spPr/>
        <p:txBody>
          <a:bodyPr/>
          <a:lstStyle>
            <a:lvl1pPr>
              <a:defRPr>
                <a:solidFill>
                  <a:schemeClr val="bg1"/>
                </a:solidFill>
              </a:defRPr>
            </a:lvl1pPr>
          </a:lstStyle>
          <a:p>
            <a:endParaRPr lang="en-US"/>
          </a:p>
        </p:txBody>
      </p:sp>
      <p:sp>
        <p:nvSpPr>
          <p:cNvPr id="4" name="Slide Number Placeholder 3">
            <a:extLst>
              <a:ext uri="{FF2B5EF4-FFF2-40B4-BE49-F238E27FC236}">
                <a16:creationId xmlns:a16="http://schemas.microsoft.com/office/drawing/2014/main" id="{90F7BEFF-64D0-814C-BF95-CB094C37B3B7}"/>
              </a:ext>
            </a:extLst>
          </p:cNvPr>
          <p:cNvSpPr>
            <a:spLocks noGrp="1"/>
          </p:cNvSpPr>
          <p:nvPr>
            <p:ph type="sldNum" sz="quarter" idx="12"/>
          </p:nvPr>
        </p:nvSpPr>
        <p:spPr/>
        <p:txBody>
          <a:bodyPr/>
          <a:lstStyle>
            <a:lvl1pPr>
              <a:defRPr>
                <a:solidFill>
                  <a:schemeClr val="bg1"/>
                </a:solidFill>
              </a:defRPr>
            </a:lvl1pPr>
          </a:lstStyle>
          <a:p>
            <a:fld id="{EF211320-63FE-0A4D-8A93-EDF8DC382B11}" type="slidenum">
              <a:rPr lang="en-US" smtClean="0"/>
              <a:pPr/>
              <a:t>‹#›</a:t>
            </a:fld>
            <a:endParaRPr lang="en-US"/>
          </a:p>
        </p:txBody>
      </p:sp>
    </p:spTree>
    <p:extLst>
      <p:ext uri="{BB962C8B-B14F-4D97-AF65-F5344CB8AC3E}">
        <p14:creationId xmlns:p14="http://schemas.microsoft.com/office/powerpoint/2010/main" val="19923460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ransition Slide/Logo Slide">
    <p:spTree>
      <p:nvGrpSpPr>
        <p:cNvPr id="1" name=""/>
        <p:cNvGrpSpPr/>
        <p:nvPr/>
      </p:nvGrpSpPr>
      <p:grpSpPr>
        <a:xfrm>
          <a:off x="0" y="0"/>
          <a:ext cx="0" cy="0"/>
          <a:chOff x="0" y="0"/>
          <a:chExt cx="0" cy="0"/>
        </a:xfrm>
      </p:grpSpPr>
      <p:pic>
        <p:nvPicPr>
          <p:cNvPr id="6" name="Picture 5" descr="A picture containing icon&#10;&#10;Description automatically generated">
            <a:extLst>
              <a:ext uri="{FF2B5EF4-FFF2-40B4-BE49-F238E27FC236}">
                <a16:creationId xmlns:a16="http://schemas.microsoft.com/office/drawing/2014/main" id="{9930CBCA-B73D-0F42-B576-4A2437387D2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Date Placeholder 1">
            <a:extLst>
              <a:ext uri="{FF2B5EF4-FFF2-40B4-BE49-F238E27FC236}">
                <a16:creationId xmlns:a16="http://schemas.microsoft.com/office/drawing/2014/main" id="{A7843F42-CEBD-7042-B0AE-C4397EF85AD1}"/>
              </a:ext>
            </a:extLst>
          </p:cNvPr>
          <p:cNvSpPr>
            <a:spLocks noGrp="1"/>
          </p:cNvSpPr>
          <p:nvPr>
            <p:ph type="dt" sz="half" idx="10"/>
          </p:nvPr>
        </p:nvSpPr>
        <p:spPr/>
        <p:txBody>
          <a:bodyPr/>
          <a:lstStyle>
            <a:lvl1pPr>
              <a:defRPr>
                <a:solidFill>
                  <a:schemeClr val="tx1">
                    <a:lumMod val="75000"/>
                    <a:lumOff val="25000"/>
                  </a:schemeClr>
                </a:solidFill>
              </a:defRPr>
            </a:lvl1pPr>
          </a:lstStyle>
          <a:p>
            <a:fld id="{F0C871D8-B6D8-F340-A1EA-481CE5CFB8FA}" type="datetimeFigureOut">
              <a:rPr lang="en-US" smtClean="0"/>
              <a:pPr/>
              <a:t>8/6/24</a:t>
            </a:fld>
            <a:endParaRPr lang="en-US"/>
          </a:p>
        </p:txBody>
      </p:sp>
      <p:sp>
        <p:nvSpPr>
          <p:cNvPr id="3" name="Footer Placeholder 2">
            <a:extLst>
              <a:ext uri="{FF2B5EF4-FFF2-40B4-BE49-F238E27FC236}">
                <a16:creationId xmlns:a16="http://schemas.microsoft.com/office/drawing/2014/main" id="{B116ECA8-C16B-3A44-8856-8293A8AEA044}"/>
              </a:ext>
            </a:extLst>
          </p:cNvPr>
          <p:cNvSpPr>
            <a:spLocks noGrp="1"/>
          </p:cNvSpPr>
          <p:nvPr>
            <p:ph type="ftr" sz="quarter" idx="11"/>
          </p:nvPr>
        </p:nvSpPr>
        <p:spPr/>
        <p:txBody>
          <a:bodyPr/>
          <a:lstStyle>
            <a:lvl1pPr>
              <a:defRPr>
                <a:solidFill>
                  <a:schemeClr val="tx1">
                    <a:lumMod val="75000"/>
                    <a:lumOff val="25000"/>
                  </a:schemeClr>
                </a:solidFill>
              </a:defRPr>
            </a:lvl1pPr>
          </a:lstStyle>
          <a:p>
            <a:endParaRPr lang="en-US"/>
          </a:p>
        </p:txBody>
      </p:sp>
      <p:sp>
        <p:nvSpPr>
          <p:cNvPr id="4" name="Slide Number Placeholder 3">
            <a:extLst>
              <a:ext uri="{FF2B5EF4-FFF2-40B4-BE49-F238E27FC236}">
                <a16:creationId xmlns:a16="http://schemas.microsoft.com/office/drawing/2014/main" id="{90F7BEFF-64D0-814C-BF95-CB094C37B3B7}"/>
              </a:ext>
            </a:extLst>
          </p:cNvPr>
          <p:cNvSpPr>
            <a:spLocks noGrp="1"/>
          </p:cNvSpPr>
          <p:nvPr>
            <p:ph type="sldNum" sz="quarter" idx="12"/>
          </p:nvPr>
        </p:nvSpPr>
        <p:spPr/>
        <p:txBody>
          <a:bodyPr/>
          <a:lstStyle>
            <a:lvl1pPr>
              <a:defRPr>
                <a:solidFill>
                  <a:schemeClr val="tx1">
                    <a:lumMod val="75000"/>
                    <a:lumOff val="25000"/>
                  </a:schemeClr>
                </a:solidFill>
              </a:defRPr>
            </a:lvl1pPr>
          </a:lstStyle>
          <a:p>
            <a:fld id="{EF211320-63FE-0A4D-8A93-EDF8DC382B11}" type="slidenum">
              <a:rPr lang="en-US" smtClean="0"/>
              <a:pPr/>
              <a:t>‹#›</a:t>
            </a:fld>
            <a:endParaRPr lang="en-US"/>
          </a:p>
        </p:txBody>
      </p:sp>
    </p:spTree>
    <p:extLst>
      <p:ext uri="{BB962C8B-B14F-4D97-AF65-F5344CB8AC3E}">
        <p14:creationId xmlns:p14="http://schemas.microsoft.com/office/powerpoint/2010/main" val="2401057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1" name="Picture 10" descr="A screenshot of a computer&#10;&#10;Description automatically generated with medium confidence">
            <a:extLst>
              <a:ext uri="{FF2B5EF4-FFF2-40B4-BE49-F238E27FC236}">
                <a16:creationId xmlns:a16="http://schemas.microsoft.com/office/drawing/2014/main" id="{19C5D17C-F33B-AB41-949E-21CDDB1CEF5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869218E-4DAD-1B41-B101-33992F681D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C6D903-2C05-F74C-8248-D9729B75B684}"/>
              </a:ext>
            </a:extLst>
          </p:cNvPr>
          <p:cNvSpPr>
            <a:spLocks noGrp="1"/>
          </p:cNvSpPr>
          <p:nvPr>
            <p:ph idx="1"/>
          </p:nvPr>
        </p:nvSpPr>
        <p:spPr>
          <a:xfrm>
            <a:off x="838200" y="1825625"/>
            <a:ext cx="10515600" cy="3428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275DAD-0D1B-DB4B-A5B2-397AD5A5895C}"/>
              </a:ext>
            </a:extLst>
          </p:cNvPr>
          <p:cNvSpPr>
            <a:spLocks noGrp="1"/>
          </p:cNvSpPr>
          <p:nvPr>
            <p:ph type="dt" sz="half" idx="10"/>
          </p:nvPr>
        </p:nvSpPr>
        <p:spPr>
          <a:xfrm>
            <a:off x="2190832" y="6356349"/>
            <a:ext cx="1476888" cy="365125"/>
          </a:xfrm>
        </p:spPr>
        <p:txBody>
          <a:bodyPr/>
          <a:lstStyle>
            <a:lvl1pPr>
              <a:defRPr>
                <a:solidFill>
                  <a:schemeClr val="bg1"/>
                </a:solidFill>
              </a:defRPr>
            </a:lvl1pPr>
          </a:lstStyle>
          <a:p>
            <a:fld id="{F0C871D8-B6D8-F340-A1EA-481CE5CFB8FA}" type="datetimeFigureOut">
              <a:rPr lang="en-US" smtClean="0"/>
              <a:pPr/>
              <a:t>8/6/24</a:t>
            </a:fld>
            <a:endParaRPr lang="en-US"/>
          </a:p>
        </p:txBody>
      </p:sp>
      <p:sp>
        <p:nvSpPr>
          <p:cNvPr id="5" name="Footer Placeholder 4">
            <a:extLst>
              <a:ext uri="{FF2B5EF4-FFF2-40B4-BE49-F238E27FC236}">
                <a16:creationId xmlns:a16="http://schemas.microsoft.com/office/drawing/2014/main" id="{400E4102-C838-F746-8B8A-1E0ABFD51619}"/>
              </a:ext>
            </a:extLst>
          </p:cNvPr>
          <p:cNvSpPr>
            <a:spLocks noGrp="1"/>
          </p:cNvSpPr>
          <p:nvPr>
            <p:ph type="ftr" sz="quarter" idx="11"/>
          </p:nvPr>
        </p:nvSpPr>
        <p:spPr>
          <a:xfrm>
            <a:off x="4104622" y="6361774"/>
            <a:ext cx="4319844" cy="365125"/>
          </a:xfrm>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F0AC4502-F975-C343-AD6F-EC88F36D1182}"/>
              </a:ext>
            </a:extLst>
          </p:cNvPr>
          <p:cNvSpPr>
            <a:spLocks noGrp="1"/>
          </p:cNvSpPr>
          <p:nvPr>
            <p:ph type="sldNum" sz="quarter" idx="12"/>
          </p:nvPr>
        </p:nvSpPr>
        <p:spPr>
          <a:xfrm>
            <a:off x="8861368" y="6356349"/>
            <a:ext cx="1139662" cy="365125"/>
          </a:xfrm>
        </p:spPr>
        <p:txBody>
          <a:bodyPr/>
          <a:lstStyle>
            <a:lvl1pPr>
              <a:defRPr>
                <a:solidFill>
                  <a:schemeClr val="bg1"/>
                </a:solidFill>
              </a:defRPr>
            </a:lvl1pPr>
          </a:lstStyle>
          <a:p>
            <a:fld id="{EF211320-63FE-0A4D-8A93-EDF8DC382B11}" type="slidenum">
              <a:rPr lang="en-US" smtClean="0"/>
              <a:pPr/>
              <a:t>‹#›</a:t>
            </a:fld>
            <a:endParaRPr lang="en-US"/>
          </a:p>
        </p:txBody>
      </p:sp>
    </p:spTree>
    <p:extLst>
      <p:ext uri="{BB962C8B-B14F-4D97-AF65-F5344CB8AC3E}">
        <p14:creationId xmlns:p14="http://schemas.microsoft.com/office/powerpoint/2010/main" val="19449485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End Ttitle Slide/Alt Title Slide">
    <p:spTree>
      <p:nvGrpSpPr>
        <p:cNvPr id="1" name=""/>
        <p:cNvGrpSpPr/>
        <p:nvPr/>
      </p:nvGrpSpPr>
      <p:grpSpPr>
        <a:xfrm>
          <a:off x="0" y="0"/>
          <a:ext cx="0" cy="0"/>
          <a:chOff x="0" y="0"/>
          <a:chExt cx="0" cy="0"/>
        </a:xfrm>
      </p:grpSpPr>
      <p:pic>
        <p:nvPicPr>
          <p:cNvPr id="8" name="Picture 7" descr="Shape, rectangle&#10;&#10;Description automatically generated">
            <a:extLst>
              <a:ext uri="{FF2B5EF4-FFF2-40B4-BE49-F238E27FC236}">
                <a16:creationId xmlns:a16="http://schemas.microsoft.com/office/drawing/2014/main" id="{9BB7B746-4D40-2F41-BA2E-1BA5E00A917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1409EC7-E8BE-C043-959A-8F9663E6CE41}"/>
              </a:ext>
            </a:extLst>
          </p:cNvPr>
          <p:cNvSpPr>
            <a:spLocks noGrp="1"/>
          </p:cNvSpPr>
          <p:nvPr>
            <p:ph type="title"/>
          </p:nvPr>
        </p:nvSpPr>
        <p:spPr>
          <a:xfrm>
            <a:off x="838200" y="576263"/>
            <a:ext cx="10515600" cy="2852737"/>
          </a:xfrm>
        </p:spPr>
        <p:txBody>
          <a:bodyPr anchor="b"/>
          <a:lstStyle>
            <a:lvl1pPr algn="ct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93C17F6F-4D6C-234B-8DA0-ED4D52E5CEBB}"/>
              </a:ext>
            </a:extLst>
          </p:cNvPr>
          <p:cNvSpPr>
            <a:spLocks noGrp="1"/>
          </p:cNvSpPr>
          <p:nvPr>
            <p:ph type="body" idx="1"/>
          </p:nvPr>
        </p:nvSpPr>
        <p:spPr>
          <a:xfrm>
            <a:off x="838200" y="3455988"/>
            <a:ext cx="10515600" cy="1500187"/>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347F74-B889-A141-B107-BC8E36DE3C68}"/>
              </a:ext>
            </a:extLst>
          </p:cNvPr>
          <p:cNvSpPr>
            <a:spLocks noGrp="1"/>
          </p:cNvSpPr>
          <p:nvPr>
            <p:ph type="dt" sz="half" idx="10"/>
          </p:nvPr>
        </p:nvSpPr>
        <p:spPr>
          <a:xfrm>
            <a:off x="2345574" y="6356350"/>
            <a:ext cx="1379913" cy="365125"/>
          </a:xfrm>
        </p:spPr>
        <p:txBody>
          <a:bodyPr/>
          <a:lstStyle/>
          <a:p>
            <a:fld id="{F0C871D8-B6D8-F340-A1EA-481CE5CFB8FA}" type="datetimeFigureOut">
              <a:rPr lang="en-US" smtClean="0"/>
              <a:t>8/6/24</a:t>
            </a:fld>
            <a:endParaRPr lang="en-US"/>
          </a:p>
        </p:txBody>
      </p:sp>
      <p:sp>
        <p:nvSpPr>
          <p:cNvPr id="5" name="Footer Placeholder 4">
            <a:extLst>
              <a:ext uri="{FF2B5EF4-FFF2-40B4-BE49-F238E27FC236}">
                <a16:creationId xmlns:a16="http://schemas.microsoft.com/office/drawing/2014/main" id="{499F5242-5B34-2544-A2B5-8C96078F3410}"/>
              </a:ext>
            </a:extLst>
          </p:cNvPr>
          <p:cNvSpPr>
            <a:spLocks noGrp="1"/>
          </p:cNvSpPr>
          <p:nvPr>
            <p:ph type="ftr" sz="quarter" idx="11"/>
          </p:nvPr>
        </p:nvSpPr>
        <p:spPr>
          <a:xfrm>
            <a:off x="3954087" y="6356350"/>
            <a:ext cx="4114800" cy="365125"/>
          </a:xfrm>
        </p:spPr>
        <p:txBody>
          <a:bodyPr/>
          <a:lstStyle/>
          <a:p>
            <a:endParaRPr lang="en-US"/>
          </a:p>
        </p:txBody>
      </p:sp>
      <p:sp>
        <p:nvSpPr>
          <p:cNvPr id="6" name="Slide Number Placeholder 5">
            <a:extLst>
              <a:ext uri="{FF2B5EF4-FFF2-40B4-BE49-F238E27FC236}">
                <a16:creationId xmlns:a16="http://schemas.microsoft.com/office/drawing/2014/main" id="{9486413A-DA5D-A445-A416-D917172F87C6}"/>
              </a:ext>
            </a:extLst>
          </p:cNvPr>
          <p:cNvSpPr>
            <a:spLocks noGrp="1"/>
          </p:cNvSpPr>
          <p:nvPr>
            <p:ph type="sldNum" sz="quarter" idx="12"/>
          </p:nvPr>
        </p:nvSpPr>
        <p:spPr>
          <a:xfrm>
            <a:off x="8297487" y="6356350"/>
            <a:ext cx="1379914" cy="365125"/>
          </a:xfrm>
        </p:spPr>
        <p:txBody>
          <a:bodyPr/>
          <a:lstStyle/>
          <a:p>
            <a:fld id="{EF211320-63FE-0A4D-8A93-EDF8DC382B11}" type="slidenum">
              <a:rPr lang="en-US" smtClean="0"/>
              <a:t>‹#›</a:t>
            </a:fld>
            <a:endParaRPr lang="en-US"/>
          </a:p>
        </p:txBody>
      </p:sp>
    </p:spTree>
    <p:extLst>
      <p:ext uri="{BB962C8B-B14F-4D97-AF65-F5344CB8AC3E}">
        <p14:creationId xmlns:p14="http://schemas.microsoft.com/office/powerpoint/2010/main" val="37197825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Alt Main Title Slide">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4823BD36-A176-E746-AD2E-BEBBBC5F8B8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F572362-437A-A445-BEC2-14239B9A4DC8}"/>
              </a:ext>
            </a:extLst>
          </p:cNvPr>
          <p:cNvSpPr>
            <a:spLocks noGrp="1"/>
          </p:cNvSpPr>
          <p:nvPr>
            <p:ph type="ctrTitle" hasCustomPrompt="1"/>
          </p:nvPr>
        </p:nvSpPr>
        <p:spPr>
          <a:xfrm>
            <a:off x="2728998" y="1659731"/>
            <a:ext cx="8919903" cy="2387600"/>
          </a:xfrm>
        </p:spPr>
        <p:txBody>
          <a:bodyPr anchor="b">
            <a:normAutofit/>
          </a:bodyPr>
          <a:lstStyle>
            <a:lvl1pPr algn="ctr">
              <a:defRPr sz="4500" b="0" i="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r>
              <a:rPr lang="en-US"/>
              <a:t>Main Title Slide – Header 1</a:t>
            </a:r>
          </a:p>
        </p:txBody>
      </p:sp>
      <p:sp>
        <p:nvSpPr>
          <p:cNvPr id="3" name="Subtitle 2">
            <a:extLst>
              <a:ext uri="{FF2B5EF4-FFF2-40B4-BE49-F238E27FC236}">
                <a16:creationId xmlns:a16="http://schemas.microsoft.com/office/drawing/2014/main" id="{8C01247C-59F7-034F-BC77-1A2872EA6903}"/>
              </a:ext>
            </a:extLst>
          </p:cNvPr>
          <p:cNvSpPr>
            <a:spLocks noGrp="1"/>
          </p:cNvSpPr>
          <p:nvPr>
            <p:ph type="subTitle" idx="1" hasCustomPrompt="1"/>
          </p:nvPr>
        </p:nvSpPr>
        <p:spPr>
          <a:xfrm>
            <a:off x="2728998" y="4239490"/>
            <a:ext cx="8919903" cy="1555677"/>
          </a:xfrm>
        </p:spPr>
        <p:txBody>
          <a:bodyPr/>
          <a:lstStyle>
            <a:lvl1pPr marL="0" indent="0" algn="ctr">
              <a:buNone/>
              <a:defRPr sz="2300" b="0" i="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Main Sub Header – Sub Header 1</a:t>
            </a:r>
          </a:p>
        </p:txBody>
      </p:sp>
      <p:sp>
        <p:nvSpPr>
          <p:cNvPr id="4" name="Date Placeholder 3">
            <a:extLst>
              <a:ext uri="{FF2B5EF4-FFF2-40B4-BE49-F238E27FC236}">
                <a16:creationId xmlns:a16="http://schemas.microsoft.com/office/drawing/2014/main" id="{888CF6B3-3655-0747-AEA0-DA3FC293D64C}"/>
              </a:ext>
            </a:extLst>
          </p:cNvPr>
          <p:cNvSpPr>
            <a:spLocks noGrp="1"/>
          </p:cNvSpPr>
          <p:nvPr>
            <p:ph type="dt" sz="half" idx="10"/>
          </p:nvPr>
        </p:nvSpPr>
        <p:spPr>
          <a:xfrm>
            <a:off x="2728998" y="6116535"/>
            <a:ext cx="1442606" cy="365125"/>
          </a:xfrm>
        </p:spPr>
        <p:txBody>
          <a:bodyPr/>
          <a:lstStyle>
            <a:lvl1pPr>
              <a:defRPr>
                <a:solidFill>
                  <a:schemeClr val="tx1">
                    <a:lumMod val="90000"/>
                    <a:lumOff val="10000"/>
                  </a:schemeClr>
                </a:solidFill>
              </a:defRPr>
            </a:lvl1pPr>
          </a:lstStyle>
          <a:p>
            <a:fld id="{F0C871D8-B6D8-F340-A1EA-481CE5CFB8FA}" type="datetimeFigureOut">
              <a:rPr lang="en-US" smtClean="0"/>
              <a:pPr/>
              <a:t>8/6/24</a:t>
            </a:fld>
            <a:endParaRPr lang="en-US"/>
          </a:p>
        </p:txBody>
      </p:sp>
      <p:sp>
        <p:nvSpPr>
          <p:cNvPr id="5" name="Footer Placeholder 4">
            <a:extLst>
              <a:ext uri="{FF2B5EF4-FFF2-40B4-BE49-F238E27FC236}">
                <a16:creationId xmlns:a16="http://schemas.microsoft.com/office/drawing/2014/main" id="{826F28C8-79C9-DC45-B722-A86C84D58ED5}"/>
              </a:ext>
            </a:extLst>
          </p:cNvPr>
          <p:cNvSpPr>
            <a:spLocks noGrp="1"/>
          </p:cNvSpPr>
          <p:nvPr>
            <p:ph type="ftr" sz="quarter" idx="11"/>
          </p:nvPr>
        </p:nvSpPr>
        <p:spPr>
          <a:xfrm>
            <a:off x="5131549" y="6121960"/>
            <a:ext cx="4114800" cy="365125"/>
          </a:xfrm>
        </p:spPr>
        <p:txBody>
          <a:bodyPr/>
          <a:lstStyle>
            <a:lvl1pPr>
              <a:defRPr>
                <a:solidFill>
                  <a:schemeClr val="tx1">
                    <a:lumMod val="90000"/>
                    <a:lumOff val="10000"/>
                  </a:schemeClr>
                </a:solidFill>
              </a:defRPr>
            </a:lvl1pPr>
          </a:lstStyle>
          <a:p>
            <a:endParaRPr lang="en-US"/>
          </a:p>
        </p:txBody>
      </p:sp>
      <p:sp>
        <p:nvSpPr>
          <p:cNvPr id="6" name="Slide Number Placeholder 5">
            <a:extLst>
              <a:ext uri="{FF2B5EF4-FFF2-40B4-BE49-F238E27FC236}">
                <a16:creationId xmlns:a16="http://schemas.microsoft.com/office/drawing/2014/main" id="{0FFE1226-3BBC-9341-A648-2D40D5F0C211}"/>
              </a:ext>
            </a:extLst>
          </p:cNvPr>
          <p:cNvSpPr>
            <a:spLocks noGrp="1"/>
          </p:cNvSpPr>
          <p:nvPr>
            <p:ph type="sldNum" sz="quarter" idx="12"/>
          </p:nvPr>
        </p:nvSpPr>
        <p:spPr>
          <a:xfrm>
            <a:off x="10206295" y="6116536"/>
            <a:ext cx="1442606" cy="365125"/>
          </a:xfrm>
        </p:spPr>
        <p:txBody>
          <a:bodyPr/>
          <a:lstStyle>
            <a:lvl1pPr>
              <a:defRPr>
                <a:solidFill>
                  <a:schemeClr val="tx1">
                    <a:lumMod val="90000"/>
                    <a:lumOff val="10000"/>
                  </a:schemeClr>
                </a:solidFill>
              </a:defRPr>
            </a:lvl1pPr>
          </a:lstStyle>
          <a:p>
            <a:fld id="{EF211320-63FE-0A4D-8A93-EDF8DC382B11}" type="slidenum">
              <a:rPr lang="en-US" smtClean="0"/>
              <a:pPr/>
              <a:t>‹#›</a:t>
            </a:fld>
            <a:endParaRPr lang="en-US"/>
          </a:p>
        </p:txBody>
      </p:sp>
      <p:pic>
        <p:nvPicPr>
          <p:cNvPr id="13" name="Picture 12">
            <a:extLst>
              <a:ext uri="{FF2B5EF4-FFF2-40B4-BE49-F238E27FC236}">
                <a16:creationId xmlns:a16="http://schemas.microsoft.com/office/drawing/2014/main" id="{CA08D344-7D49-4546-9C58-06687EC02C70}"/>
              </a:ext>
            </a:extLst>
          </p:cNvPr>
          <p:cNvPicPr>
            <a:picLocks/>
          </p:cNvPicPr>
          <p:nvPr userDrawn="1"/>
        </p:nvPicPr>
        <p:blipFill>
          <a:blip r:embed="rId3"/>
          <a:stretch>
            <a:fillRect/>
          </a:stretch>
        </p:blipFill>
        <p:spPr>
          <a:xfrm>
            <a:off x="-76200" y="6650182"/>
            <a:ext cx="12344400" cy="224444"/>
          </a:xfrm>
          <a:prstGeom prst="rect">
            <a:avLst/>
          </a:prstGeom>
        </p:spPr>
      </p:pic>
    </p:spTree>
    <p:extLst>
      <p:ext uri="{BB962C8B-B14F-4D97-AF65-F5344CB8AC3E}">
        <p14:creationId xmlns:p14="http://schemas.microsoft.com/office/powerpoint/2010/main" val="1191750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2 Columns) ">
    <p:spTree>
      <p:nvGrpSpPr>
        <p:cNvPr id="1" name=""/>
        <p:cNvGrpSpPr/>
        <p:nvPr/>
      </p:nvGrpSpPr>
      <p:grpSpPr>
        <a:xfrm>
          <a:off x="0" y="0"/>
          <a:ext cx="0" cy="0"/>
          <a:chOff x="0" y="0"/>
          <a:chExt cx="0" cy="0"/>
        </a:xfrm>
      </p:grpSpPr>
      <p:pic>
        <p:nvPicPr>
          <p:cNvPr id="12" name="Picture 11" descr="A screenshot of a computer&#10;&#10;Description automatically generated with medium confidence">
            <a:extLst>
              <a:ext uri="{FF2B5EF4-FFF2-40B4-BE49-F238E27FC236}">
                <a16:creationId xmlns:a16="http://schemas.microsoft.com/office/drawing/2014/main" id="{9F7EF5A6-CEFC-2741-AA4A-9189DA7564C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869218E-4DAD-1B41-B101-33992F681D13}"/>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AC6D903-2C05-F74C-8248-D9729B75B684}"/>
              </a:ext>
            </a:extLst>
          </p:cNvPr>
          <p:cNvSpPr>
            <a:spLocks noGrp="1"/>
          </p:cNvSpPr>
          <p:nvPr>
            <p:ph idx="1"/>
          </p:nvPr>
        </p:nvSpPr>
        <p:spPr>
          <a:xfrm>
            <a:off x="838200" y="1825625"/>
            <a:ext cx="5169131" cy="342801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275DAD-0D1B-DB4B-A5B2-397AD5A5895C}"/>
              </a:ext>
            </a:extLst>
          </p:cNvPr>
          <p:cNvSpPr>
            <a:spLocks noGrp="1"/>
          </p:cNvSpPr>
          <p:nvPr>
            <p:ph type="dt" sz="half" idx="10"/>
          </p:nvPr>
        </p:nvSpPr>
        <p:spPr>
          <a:xfrm>
            <a:off x="2190832" y="6356349"/>
            <a:ext cx="1476888" cy="365125"/>
          </a:xfrm>
        </p:spPr>
        <p:txBody>
          <a:bodyPr/>
          <a:lstStyle>
            <a:lvl1pPr>
              <a:defRPr>
                <a:solidFill>
                  <a:schemeClr val="bg1"/>
                </a:solidFill>
              </a:defRPr>
            </a:lvl1pPr>
          </a:lstStyle>
          <a:p>
            <a:fld id="{F0C871D8-B6D8-F340-A1EA-481CE5CFB8FA}" type="datetimeFigureOut">
              <a:rPr lang="en-US" smtClean="0"/>
              <a:pPr/>
              <a:t>8/6/24</a:t>
            </a:fld>
            <a:endParaRPr lang="en-US"/>
          </a:p>
        </p:txBody>
      </p:sp>
      <p:sp>
        <p:nvSpPr>
          <p:cNvPr id="5" name="Footer Placeholder 4">
            <a:extLst>
              <a:ext uri="{FF2B5EF4-FFF2-40B4-BE49-F238E27FC236}">
                <a16:creationId xmlns:a16="http://schemas.microsoft.com/office/drawing/2014/main" id="{400E4102-C838-F746-8B8A-1E0ABFD51619}"/>
              </a:ext>
            </a:extLst>
          </p:cNvPr>
          <p:cNvSpPr>
            <a:spLocks noGrp="1"/>
          </p:cNvSpPr>
          <p:nvPr>
            <p:ph type="ftr" sz="quarter" idx="11"/>
          </p:nvPr>
        </p:nvSpPr>
        <p:spPr>
          <a:xfrm>
            <a:off x="4104622" y="6361774"/>
            <a:ext cx="4319844" cy="365125"/>
          </a:xfrm>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F0AC4502-F975-C343-AD6F-EC88F36D1182}"/>
              </a:ext>
            </a:extLst>
          </p:cNvPr>
          <p:cNvSpPr>
            <a:spLocks noGrp="1"/>
          </p:cNvSpPr>
          <p:nvPr>
            <p:ph type="sldNum" sz="quarter" idx="12"/>
          </p:nvPr>
        </p:nvSpPr>
        <p:spPr>
          <a:xfrm>
            <a:off x="8861368" y="6356349"/>
            <a:ext cx="1139662" cy="365125"/>
          </a:xfrm>
        </p:spPr>
        <p:txBody>
          <a:bodyPr/>
          <a:lstStyle>
            <a:lvl1pPr>
              <a:defRPr>
                <a:solidFill>
                  <a:schemeClr val="bg1"/>
                </a:solidFill>
              </a:defRPr>
            </a:lvl1pPr>
          </a:lstStyle>
          <a:p>
            <a:fld id="{EF211320-63FE-0A4D-8A93-EDF8DC382B11}" type="slidenum">
              <a:rPr lang="en-US" smtClean="0"/>
              <a:pPr/>
              <a:t>‹#›</a:t>
            </a:fld>
            <a:endParaRPr lang="en-US"/>
          </a:p>
        </p:txBody>
      </p:sp>
      <p:sp>
        <p:nvSpPr>
          <p:cNvPr id="11" name="Content Placeholder 2">
            <a:extLst>
              <a:ext uri="{FF2B5EF4-FFF2-40B4-BE49-F238E27FC236}">
                <a16:creationId xmlns:a16="http://schemas.microsoft.com/office/drawing/2014/main" id="{160DEBAB-7274-A649-BE45-9326B626801E}"/>
              </a:ext>
            </a:extLst>
          </p:cNvPr>
          <p:cNvSpPr>
            <a:spLocks noGrp="1"/>
          </p:cNvSpPr>
          <p:nvPr>
            <p:ph idx="13"/>
          </p:nvPr>
        </p:nvSpPr>
        <p:spPr>
          <a:xfrm>
            <a:off x="6184668" y="1825625"/>
            <a:ext cx="5169131" cy="342801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14793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2 Columns) ">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A456E6A-D37B-AE45-6CB7-1B3E46409EE5}"/>
              </a:ext>
            </a:extLst>
          </p:cNvPr>
          <p:cNvSpPr/>
          <p:nvPr userDrawn="1"/>
        </p:nvSpPr>
        <p:spPr>
          <a:xfrm>
            <a:off x="-95535" y="6100549"/>
            <a:ext cx="12392167" cy="900752"/>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69218E-4DAD-1B41-B101-33992F681D13}"/>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AC6D903-2C05-F74C-8248-D9729B75B684}"/>
              </a:ext>
            </a:extLst>
          </p:cNvPr>
          <p:cNvSpPr>
            <a:spLocks noGrp="1"/>
          </p:cNvSpPr>
          <p:nvPr>
            <p:ph idx="1"/>
          </p:nvPr>
        </p:nvSpPr>
        <p:spPr>
          <a:xfrm>
            <a:off x="838200" y="1825625"/>
            <a:ext cx="5169131" cy="342801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160DEBAB-7274-A649-BE45-9326B626801E}"/>
              </a:ext>
            </a:extLst>
          </p:cNvPr>
          <p:cNvSpPr>
            <a:spLocks noGrp="1"/>
          </p:cNvSpPr>
          <p:nvPr>
            <p:ph idx="13"/>
          </p:nvPr>
        </p:nvSpPr>
        <p:spPr>
          <a:xfrm>
            <a:off x="6184668" y="1825625"/>
            <a:ext cx="5169131" cy="342801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American Printing House logo.">
            <a:extLst>
              <a:ext uri="{FF2B5EF4-FFF2-40B4-BE49-F238E27FC236}">
                <a16:creationId xmlns:a16="http://schemas.microsoft.com/office/drawing/2014/main" id="{0866EB23-3110-B260-70BC-9FEA6A31DAAC}"/>
              </a:ext>
            </a:extLst>
          </p:cNvPr>
          <p:cNvPicPr>
            <a:picLocks noChangeAspect="1"/>
          </p:cNvPicPr>
          <p:nvPr userDrawn="1"/>
        </p:nvPicPr>
        <p:blipFill>
          <a:blip r:embed="rId2"/>
          <a:stretch>
            <a:fillRect/>
          </a:stretch>
        </p:blipFill>
        <p:spPr>
          <a:xfrm>
            <a:off x="9921921" y="6096112"/>
            <a:ext cx="2019869" cy="875702"/>
          </a:xfrm>
          <a:prstGeom prst="rect">
            <a:avLst/>
          </a:prstGeom>
        </p:spPr>
      </p:pic>
      <p:pic>
        <p:nvPicPr>
          <p:cNvPr id="16" name="Picture 15" descr="A logo with colorful stripes and black text&#10;&#10;Description automatically generated">
            <a:extLst>
              <a:ext uri="{FF2B5EF4-FFF2-40B4-BE49-F238E27FC236}">
                <a16:creationId xmlns:a16="http://schemas.microsoft.com/office/drawing/2014/main" id="{D2EDCBD9-E0BD-D264-65E5-294EAB8A05B2}"/>
              </a:ext>
            </a:extLst>
          </p:cNvPr>
          <p:cNvPicPr>
            <a:picLocks noChangeAspect="1"/>
          </p:cNvPicPr>
          <p:nvPr userDrawn="1"/>
        </p:nvPicPr>
        <p:blipFill>
          <a:blip r:embed="rId3"/>
          <a:stretch>
            <a:fillRect/>
          </a:stretch>
        </p:blipFill>
        <p:spPr>
          <a:xfrm>
            <a:off x="261540" y="6110096"/>
            <a:ext cx="875702" cy="875702"/>
          </a:xfrm>
          <a:prstGeom prst="rect">
            <a:avLst/>
          </a:prstGeom>
        </p:spPr>
      </p:pic>
    </p:spTree>
    <p:extLst>
      <p:ext uri="{BB962C8B-B14F-4D97-AF65-F5344CB8AC3E}">
        <p14:creationId xmlns:p14="http://schemas.microsoft.com/office/powerpoint/2010/main" val="361805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3 Columns) ">
    <p:spTree>
      <p:nvGrpSpPr>
        <p:cNvPr id="1" name=""/>
        <p:cNvGrpSpPr/>
        <p:nvPr/>
      </p:nvGrpSpPr>
      <p:grpSpPr>
        <a:xfrm>
          <a:off x="0" y="0"/>
          <a:ext cx="0" cy="0"/>
          <a:chOff x="0" y="0"/>
          <a:chExt cx="0" cy="0"/>
        </a:xfrm>
      </p:grpSpPr>
      <p:pic>
        <p:nvPicPr>
          <p:cNvPr id="13" name="Picture 12" descr="A screenshot of a computer&#10;&#10;Description automatically generated with medium confidence">
            <a:extLst>
              <a:ext uri="{FF2B5EF4-FFF2-40B4-BE49-F238E27FC236}">
                <a16:creationId xmlns:a16="http://schemas.microsoft.com/office/drawing/2014/main" id="{069BF6FB-2D9B-5343-895E-2A4AF1C0E8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869218E-4DAD-1B41-B101-33992F681D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C6D903-2C05-F74C-8248-D9729B75B684}"/>
              </a:ext>
            </a:extLst>
          </p:cNvPr>
          <p:cNvSpPr>
            <a:spLocks noGrp="1"/>
          </p:cNvSpPr>
          <p:nvPr>
            <p:ph idx="1"/>
          </p:nvPr>
        </p:nvSpPr>
        <p:spPr>
          <a:xfrm>
            <a:off x="838200" y="1825625"/>
            <a:ext cx="3266422" cy="3428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275DAD-0D1B-DB4B-A5B2-397AD5A5895C}"/>
              </a:ext>
            </a:extLst>
          </p:cNvPr>
          <p:cNvSpPr>
            <a:spLocks noGrp="1"/>
          </p:cNvSpPr>
          <p:nvPr>
            <p:ph type="dt" sz="half" idx="10"/>
          </p:nvPr>
        </p:nvSpPr>
        <p:spPr>
          <a:xfrm>
            <a:off x="2190832" y="6356349"/>
            <a:ext cx="1476888" cy="365125"/>
          </a:xfrm>
        </p:spPr>
        <p:txBody>
          <a:bodyPr/>
          <a:lstStyle>
            <a:lvl1pPr>
              <a:defRPr>
                <a:solidFill>
                  <a:schemeClr val="bg1"/>
                </a:solidFill>
              </a:defRPr>
            </a:lvl1pPr>
          </a:lstStyle>
          <a:p>
            <a:fld id="{F0C871D8-B6D8-F340-A1EA-481CE5CFB8FA}" type="datetimeFigureOut">
              <a:rPr lang="en-US" smtClean="0"/>
              <a:pPr/>
              <a:t>8/6/24</a:t>
            </a:fld>
            <a:endParaRPr lang="en-US"/>
          </a:p>
        </p:txBody>
      </p:sp>
      <p:sp>
        <p:nvSpPr>
          <p:cNvPr id="5" name="Footer Placeholder 4">
            <a:extLst>
              <a:ext uri="{FF2B5EF4-FFF2-40B4-BE49-F238E27FC236}">
                <a16:creationId xmlns:a16="http://schemas.microsoft.com/office/drawing/2014/main" id="{400E4102-C838-F746-8B8A-1E0ABFD51619}"/>
              </a:ext>
            </a:extLst>
          </p:cNvPr>
          <p:cNvSpPr>
            <a:spLocks noGrp="1"/>
          </p:cNvSpPr>
          <p:nvPr>
            <p:ph type="ftr" sz="quarter" idx="11"/>
          </p:nvPr>
        </p:nvSpPr>
        <p:spPr>
          <a:xfrm>
            <a:off x="4104622" y="6361774"/>
            <a:ext cx="4319844" cy="365125"/>
          </a:xfrm>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F0AC4502-F975-C343-AD6F-EC88F36D1182}"/>
              </a:ext>
            </a:extLst>
          </p:cNvPr>
          <p:cNvSpPr>
            <a:spLocks noGrp="1"/>
          </p:cNvSpPr>
          <p:nvPr>
            <p:ph type="sldNum" sz="quarter" idx="12"/>
          </p:nvPr>
        </p:nvSpPr>
        <p:spPr>
          <a:xfrm>
            <a:off x="8861368" y="6356349"/>
            <a:ext cx="1139662" cy="365125"/>
          </a:xfrm>
        </p:spPr>
        <p:txBody>
          <a:bodyPr/>
          <a:lstStyle>
            <a:lvl1pPr>
              <a:defRPr>
                <a:solidFill>
                  <a:schemeClr val="bg1"/>
                </a:solidFill>
              </a:defRPr>
            </a:lvl1pPr>
          </a:lstStyle>
          <a:p>
            <a:fld id="{EF211320-63FE-0A4D-8A93-EDF8DC382B11}" type="slidenum">
              <a:rPr lang="en-US" smtClean="0"/>
              <a:pPr/>
              <a:t>‹#›</a:t>
            </a:fld>
            <a:endParaRPr lang="en-US"/>
          </a:p>
        </p:txBody>
      </p:sp>
      <p:sp>
        <p:nvSpPr>
          <p:cNvPr id="11" name="Content Placeholder 2">
            <a:extLst>
              <a:ext uri="{FF2B5EF4-FFF2-40B4-BE49-F238E27FC236}">
                <a16:creationId xmlns:a16="http://schemas.microsoft.com/office/drawing/2014/main" id="{14BAE6A6-F645-E347-9B73-16DF75DC31B7}"/>
              </a:ext>
            </a:extLst>
          </p:cNvPr>
          <p:cNvSpPr>
            <a:spLocks noGrp="1"/>
          </p:cNvSpPr>
          <p:nvPr>
            <p:ph idx="13"/>
          </p:nvPr>
        </p:nvSpPr>
        <p:spPr>
          <a:xfrm>
            <a:off x="4429779" y="1825625"/>
            <a:ext cx="3334308" cy="3428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2566447C-5F5E-244E-85D5-B51941B35D27}"/>
              </a:ext>
            </a:extLst>
          </p:cNvPr>
          <p:cNvSpPr>
            <a:spLocks noGrp="1"/>
          </p:cNvSpPr>
          <p:nvPr>
            <p:ph idx="14"/>
          </p:nvPr>
        </p:nvSpPr>
        <p:spPr>
          <a:xfrm>
            <a:off x="8087380" y="1830763"/>
            <a:ext cx="3266422" cy="3428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233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Columns (3 Titles and Content Boxes)">
    <p:spTree>
      <p:nvGrpSpPr>
        <p:cNvPr id="1" name=""/>
        <p:cNvGrpSpPr/>
        <p:nvPr/>
      </p:nvGrpSpPr>
      <p:grpSpPr>
        <a:xfrm>
          <a:off x="0" y="0"/>
          <a:ext cx="0" cy="0"/>
          <a:chOff x="0" y="0"/>
          <a:chExt cx="0" cy="0"/>
        </a:xfrm>
      </p:grpSpPr>
      <p:pic>
        <p:nvPicPr>
          <p:cNvPr id="6" name="Picture 5" descr="A picture containing shape&#10;&#10;Description automatically generated">
            <a:extLst>
              <a:ext uri="{FF2B5EF4-FFF2-40B4-BE49-F238E27FC236}">
                <a16:creationId xmlns:a16="http://schemas.microsoft.com/office/drawing/2014/main" id="{7CD22690-7423-454C-B12E-536FA0BE9AB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Date Placeholder 2">
            <a:extLst>
              <a:ext uri="{FF2B5EF4-FFF2-40B4-BE49-F238E27FC236}">
                <a16:creationId xmlns:a16="http://schemas.microsoft.com/office/drawing/2014/main" id="{BA8C53D5-A3B7-9B4C-A8B6-A8FD5318F3ED}"/>
              </a:ext>
            </a:extLst>
          </p:cNvPr>
          <p:cNvSpPr>
            <a:spLocks noGrp="1"/>
          </p:cNvSpPr>
          <p:nvPr>
            <p:ph type="dt" sz="half" idx="10"/>
          </p:nvPr>
        </p:nvSpPr>
        <p:spPr>
          <a:xfrm>
            <a:off x="376844" y="6353464"/>
            <a:ext cx="2743200" cy="365125"/>
          </a:xfrm>
        </p:spPr>
        <p:txBody>
          <a:bodyPr anchor="b"/>
          <a:lstStyle>
            <a:lvl1pPr>
              <a:defRPr>
                <a:solidFill>
                  <a:schemeClr val="tx1">
                    <a:lumMod val="75000"/>
                    <a:lumOff val="25000"/>
                  </a:schemeClr>
                </a:solidFill>
              </a:defRPr>
            </a:lvl1pPr>
          </a:lstStyle>
          <a:p>
            <a:fld id="{F0C871D8-B6D8-F340-A1EA-481CE5CFB8FA}" type="datetimeFigureOut">
              <a:rPr lang="en-US" smtClean="0"/>
              <a:pPr/>
              <a:t>8/6/24</a:t>
            </a:fld>
            <a:endParaRPr lang="en-US"/>
          </a:p>
        </p:txBody>
      </p:sp>
      <p:sp>
        <p:nvSpPr>
          <p:cNvPr id="4" name="Footer Placeholder 3">
            <a:extLst>
              <a:ext uri="{FF2B5EF4-FFF2-40B4-BE49-F238E27FC236}">
                <a16:creationId xmlns:a16="http://schemas.microsoft.com/office/drawing/2014/main" id="{CEAE4D1B-8DE6-DD4A-9EF0-7056F142D628}"/>
              </a:ext>
            </a:extLst>
          </p:cNvPr>
          <p:cNvSpPr>
            <a:spLocks noGrp="1"/>
          </p:cNvSpPr>
          <p:nvPr>
            <p:ph type="ftr" sz="quarter" idx="11"/>
          </p:nvPr>
        </p:nvSpPr>
        <p:spPr/>
        <p:txBody>
          <a:bodyPr anchor="b"/>
          <a:lstStyle>
            <a:lvl1pPr>
              <a:defRPr>
                <a:solidFill>
                  <a:schemeClr val="tx1">
                    <a:lumMod val="75000"/>
                    <a:lumOff val="25000"/>
                  </a:schemeClr>
                </a:solidFill>
              </a:defRPr>
            </a:lvl1pPr>
          </a:lstStyle>
          <a:p>
            <a:endParaRPr lang="en-US"/>
          </a:p>
        </p:txBody>
      </p:sp>
      <p:sp>
        <p:nvSpPr>
          <p:cNvPr id="5" name="Slide Number Placeholder 4">
            <a:extLst>
              <a:ext uri="{FF2B5EF4-FFF2-40B4-BE49-F238E27FC236}">
                <a16:creationId xmlns:a16="http://schemas.microsoft.com/office/drawing/2014/main" id="{78607EB2-3D24-304D-87F9-27D3BDDFF526}"/>
              </a:ext>
            </a:extLst>
          </p:cNvPr>
          <p:cNvSpPr>
            <a:spLocks noGrp="1"/>
          </p:cNvSpPr>
          <p:nvPr>
            <p:ph type="sldNum" sz="quarter" idx="12"/>
          </p:nvPr>
        </p:nvSpPr>
        <p:spPr>
          <a:xfrm>
            <a:off x="9071956" y="6364317"/>
            <a:ext cx="2743200" cy="365125"/>
          </a:xfrm>
        </p:spPr>
        <p:txBody>
          <a:bodyPr anchor="b"/>
          <a:lstStyle>
            <a:lvl1pPr>
              <a:defRPr>
                <a:solidFill>
                  <a:schemeClr val="tx1">
                    <a:lumMod val="75000"/>
                    <a:lumOff val="25000"/>
                  </a:schemeClr>
                </a:solidFill>
              </a:defRPr>
            </a:lvl1pPr>
          </a:lstStyle>
          <a:p>
            <a:fld id="{EF211320-63FE-0A4D-8A93-EDF8DC382B11}" type="slidenum">
              <a:rPr lang="en-US" smtClean="0"/>
              <a:pPr/>
              <a:t>‹#›</a:t>
            </a:fld>
            <a:endParaRPr lang="en-US"/>
          </a:p>
        </p:txBody>
      </p:sp>
      <p:sp>
        <p:nvSpPr>
          <p:cNvPr id="11" name="Content Placeholder 2">
            <a:extLst>
              <a:ext uri="{FF2B5EF4-FFF2-40B4-BE49-F238E27FC236}">
                <a16:creationId xmlns:a16="http://schemas.microsoft.com/office/drawing/2014/main" id="{F8CA2ADB-0C0F-8F45-BF38-F23257500DC7}"/>
              </a:ext>
            </a:extLst>
          </p:cNvPr>
          <p:cNvSpPr>
            <a:spLocks noGrp="1"/>
          </p:cNvSpPr>
          <p:nvPr>
            <p:ph idx="1"/>
          </p:nvPr>
        </p:nvSpPr>
        <p:spPr>
          <a:xfrm>
            <a:off x="572433" y="1775403"/>
            <a:ext cx="3266422" cy="429768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D7CAACE7-025F-EC42-8E53-62DB13D84104}"/>
              </a:ext>
            </a:extLst>
          </p:cNvPr>
          <p:cNvSpPr>
            <a:spLocks noGrp="1"/>
          </p:cNvSpPr>
          <p:nvPr>
            <p:ph idx="13"/>
          </p:nvPr>
        </p:nvSpPr>
        <p:spPr>
          <a:xfrm>
            <a:off x="4462789" y="1775403"/>
            <a:ext cx="3266422" cy="429768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114EE54E-4A1A-B740-9848-E30185718E41}"/>
              </a:ext>
            </a:extLst>
          </p:cNvPr>
          <p:cNvSpPr>
            <a:spLocks noGrp="1"/>
          </p:cNvSpPr>
          <p:nvPr>
            <p:ph idx="14"/>
          </p:nvPr>
        </p:nvSpPr>
        <p:spPr>
          <a:xfrm>
            <a:off x="8353145" y="1775402"/>
            <a:ext cx="3266422" cy="429768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92B6BDBD-42B0-634F-9AE3-F6B1A88E5B24}"/>
              </a:ext>
            </a:extLst>
          </p:cNvPr>
          <p:cNvSpPr>
            <a:spLocks noGrp="1"/>
          </p:cNvSpPr>
          <p:nvPr>
            <p:ph type="body" idx="15"/>
          </p:nvPr>
        </p:nvSpPr>
        <p:spPr>
          <a:xfrm>
            <a:off x="572434" y="760934"/>
            <a:ext cx="3266422"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Text Placeholder 2">
            <a:extLst>
              <a:ext uri="{FF2B5EF4-FFF2-40B4-BE49-F238E27FC236}">
                <a16:creationId xmlns:a16="http://schemas.microsoft.com/office/drawing/2014/main" id="{E0CE4FBB-FC31-5348-A190-1BCE9473C32C}"/>
              </a:ext>
            </a:extLst>
          </p:cNvPr>
          <p:cNvSpPr>
            <a:spLocks noGrp="1"/>
          </p:cNvSpPr>
          <p:nvPr>
            <p:ph type="body" idx="16"/>
          </p:nvPr>
        </p:nvSpPr>
        <p:spPr>
          <a:xfrm>
            <a:off x="4462789" y="760934"/>
            <a:ext cx="3266422"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2">
            <a:extLst>
              <a:ext uri="{FF2B5EF4-FFF2-40B4-BE49-F238E27FC236}">
                <a16:creationId xmlns:a16="http://schemas.microsoft.com/office/drawing/2014/main" id="{805770E6-85E4-B841-B165-575E4019C183}"/>
              </a:ext>
            </a:extLst>
          </p:cNvPr>
          <p:cNvSpPr>
            <a:spLocks noGrp="1"/>
          </p:cNvSpPr>
          <p:nvPr>
            <p:ph type="body" idx="17"/>
          </p:nvPr>
        </p:nvSpPr>
        <p:spPr>
          <a:xfrm>
            <a:off x="8353144" y="760932"/>
            <a:ext cx="3266422"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852415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Boxes of Content">
    <p:spTree>
      <p:nvGrpSpPr>
        <p:cNvPr id="1" name=""/>
        <p:cNvGrpSpPr/>
        <p:nvPr/>
      </p:nvGrpSpPr>
      <p:grpSpPr>
        <a:xfrm>
          <a:off x="0" y="0"/>
          <a:ext cx="0" cy="0"/>
          <a:chOff x="0" y="0"/>
          <a:chExt cx="0" cy="0"/>
        </a:xfrm>
      </p:grpSpPr>
      <p:pic>
        <p:nvPicPr>
          <p:cNvPr id="14" name="Picture 13" descr="A picture containing shape&#10;&#10;Description automatically generated">
            <a:extLst>
              <a:ext uri="{FF2B5EF4-FFF2-40B4-BE49-F238E27FC236}">
                <a16:creationId xmlns:a16="http://schemas.microsoft.com/office/drawing/2014/main" id="{A13D6243-B4AF-4B47-950C-F1FF4ACA368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Date Placeholder 2">
            <a:extLst>
              <a:ext uri="{FF2B5EF4-FFF2-40B4-BE49-F238E27FC236}">
                <a16:creationId xmlns:a16="http://schemas.microsoft.com/office/drawing/2014/main" id="{BA8C53D5-A3B7-9B4C-A8B6-A8FD5318F3ED}"/>
              </a:ext>
            </a:extLst>
          </p:cNvPr>
          <p:cNvSpPr>
            <a:spLocks noGrp="1"/>
          </p:cNvSpPr>
          <p:nvPr>
            <p:ph type="dt" sz="half" idx="10"/>
          </p:nvPr>
        </p:nvSpPr>
        <p:spPr>
          <a:xfrm>
            <a:off x="304339" y="6432449"/>
            <a:ext cx="2743200" cy="365125"/>
          </a:xfrm>
        </p:spPr>
        <p:txBody>
          <a:bodyPr anchor="b"/>
          <a:lstStyle>
            <a:lvl1pPr>
              <a:defRPr>
                <a:solidFill>
                  <a:schemeClr val="tx1">
                    <a:lumMod val="75000"/>
                    <a:lumOff val="25000"/>
                  </a:schemeClr>
                </a:solidFill>
              </a:defRPr>
            </a:lvl1pPr>
          </a:lstStyle>
          <a:p>
            <a:fld id="{F0C871D8-B6D8-F340-A1EA-481CE5CFB8FA}" type="datetimeFigureOut">
              <a:rPr lang="en-US" smtClean="0"/>
              <a:pPr/>
              <a:t>8/6/24</a:t>
            </a:fld>
            <a:endParaRPr lang="en-US"/>
          </a:p>
        </p:txBody>
      </p:sp>
      <p:sp>
        <p:nvSpPr>
          <p:cNvPr id="4" name="Footer Placeholder 3">
            <a:extLst>
              <a:ext uri="{FF2B5EF4-FFF2-40B4-BE49-F238E27FC236}">
                <a16:creationId xmlns:a16="http://schemas.microsoft.com/office/drawing/2014/main" id="{CEAE4D1B-8DE6-DD4A-9EF0-7056F142D628}"/>
              </a:ext>
            </a:extLst>
          </p:cNvPr>
          <p:cNvSpPr>
            <a:spLocks noGrp="1"/>
          </p:cNvSpPr>
          <p:nvPr>
            <p:ph type="ftr" sz="quarter" idx="11"/>
          </p:nvPr>
        </p:nvSpPr>
        <p:spPr>
          <a:xfrm>
            <a:off x="4038600" y="6432449"/>
            <a:ext cx="4114800" cy="365125"/>
          </a:xfrm>
        </p:spPr>
        <p:txBody>
          <a:bodyPr anchor="b"/>
          <a:lstStyle>
            <a:lvl1pPr>
              <a:defRPr>
                <a:solidFill>
                  <a:schemeClr val="tx1">
                    <a:lumMod val="75000"/>
                    <a:lumOff val="25000"/>
                  </a:schemeClr>
                </a:solidFill>
              </a:defRPr>
            </a:lvl1pPr>
          </a:lstStyle>
          <a:p>
            <a:endParaRPr lang="en-US"/>
          </a:p>
        </p:txBody>
      </p:sp>
      <p:sp>
        <p:nvSpPr>
          <p:cNvPr id="5" name="Slide Number Placeholder 4">
            <a:extLst>
              <a:ext uri="{FF2B5EF4-FFF2-40B4-BE49-F238E27FC236}">
                <a16:creationId xmlns:a16="http://schemas.microsoft.com/office/drawing/2014/main" id="{78607EB2-3D24-304D-87F9-27D3BDDFF526}"/>
              </a:ext>
            </a:extLst>
          </p:cNvPr>
          <p:cNvSpPr>
            <a:spLocks noGrp="1"/>
          </p:cNvSpPr>
          <p:nvPr>
            <p:ph type="sldNum" sz="quarter" idx="12"/>
          </p:nvPr>
        </p:nvSpPr>
        <p:spPr>
          <a:xfrm>
            <a:off x="8940800" y="6432449"/>
            <a:ext cx="2743200" cy="365125"/>
          </a:xfrm>
        </p:spPr>
        <p:txBody>
          <a:bodyPr anchor="b"/>
          <a:lstStyle>
            <a:lvl1pPr>
              <a:defRPr>
                <a:solidFill>
                  <a:schemeClr val="tx1">
                    <a:lumMod val="75000"/>
                    <a:lumOff val="25000"/>
                  </a:schemeClr>
                </a:solidFill>
              </a:defRPr>
            </a:lvl1pPr>
          </a:lstStyle>
          <a:p>
            <a:fld id="{EF211320-63FE-0A4D-8A93-EDF8DC382B11}" type="slidenum">
              <a:rPr lang="en-US" smtClean="0"/>
              <a:pPr/>
              <a:t>‹#›</a:t>
            </a:fld>
            <a:endParaRPr lang="en-US"/>
          </a:p>
        </p:txBody>
      </p:sp>
      <p:sp>
        <p:nvSpPr>
          <p:cNvPr id="10" name="Content Placeholder 2">
            <a:extLst>
              <a:ext uri="{FF2B5EF4-FFF2-40B4-BE49-F238E27FC236}">
                <a16:creationId xmlns:a16="http://schemas.microsoft.com/office/drawing/2014/main" id="{A404D0F4-FA70-8F4A-8ECF-29C65D7E2B48}"/>
              </a:ext>
            </a:extLst>
          </p:cNvPr>
          <p:cNvSpPr>
            <a:spLocks noGrp="1"/>
          </p:cNvSpPr>
          <p:nvPr>
            <p:ph idx="1"/>
          </p:nvPr>
        </p:nvSpPr>
        <p:spPr>
          <a:xfrm>
            <a:off x="508001" y="540932"/>
            <a:ext cx="5219469" cy="25657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D0E4F4B8-74BD-3742-BEE4-851109473274}"/>
              </a:ext>
            </a:extLst>
          </p:cNvPr>
          <p:cNvSpPr>
            <a:spLocks noGrp="1"/>
          </p:cNvSpPr>
          <p:nvPr>
            <p:ph idx="13"/>
          </p:nvPr>
        </p:nvSpPr>
        <p:spPr>
          <a:xfrm>
            <a:off x="6464531" y="540932"/>
            <a:ext cx="5219469" cy="25657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CBDF700C-A014-BB43-933E-E98F58AE3DEC}"/>
              </a:ext>
            </a:extLst>
          </p:cNvPr>
          <p:cNvSpPr>
            <a:spLocks noGrp="1"/>
          </p:cNvSpPr>
          <p:nvPr>
            <p:ph idx="14"/>
          </p:nvPr>
        </p:nvSpPr>
        <p:spPr>
          <a:xfrm>
            <a:off x="541672" y="3751322"/>
            <a:ext cx="5219469" cy="25657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2EE72EA6-13EC-FD45-92BD-5ECFA2906BEC}"/>
              </a:ext>
            </a:extLst>
          </p:cNvPr>
          <p:cNvSpPr>
            <a:spLocks noGrp="1"/>
          </p:cNvSpPr>
          <p:nvPr>
            <p:ph idx="15"/>
          </p:nvPr>
        </p:nvSpPr>
        <p:spPr>
          <a:xfrm>
            <a:off x="6430859" y="3751322"/>
            <a:ext cx="5219469" cy="25657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1086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Columns (Titile, Image and Content Boxes)">
    <p:spTree>
      <p:nvGrpSpPr>
        <p:cNvPr id="1" name=""/>
        <p:cNvGrpSpPr/>
        <p:nvPr/>
      </p:nvGrpSpPr>
      <p:grpSpPr>
        <a:xfrm>
          <a:off x="0" y="0"/>
          <a:ext cx="0" cy="0"/>
          <a:chOff x="0" y="0"/>
          <a:chExt cx="0" cy="0"/>
        </a:xfrm>
      </p:grpSpPr>
      <p:pic>
        <p:nvPicPr>
          <p:cNvPr id="6" name="Picture 5" descr="A picture containing shape&#10;&#10;Description automatically generated">
            <a:extLst>
              <a:ext uri="{FF2B5EF4-FFF2-40B4-BE49-F238E27FC236}">
                <a16:creationId xmlns:a16="http://schemas.microsoft.com/office/drawing/2014/main" id="{F0259780-8D88-D145-8610-915128EBE51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Date Placeholder 2">
            <a:extLst>
              <a:ext uri="{FF2B5EF4-FFF2-40B4-BE49-F238E27FC236}">
                <a16:creationId xmlns:a16="http://schemas.microsoft.com/office/drawing/2014/main" id="{BA8C53D5-A3B7-9B4C-A8B6-A8FD5318F3ED}"/>
              </a:ext>
            </a:extLst>
          </p:cNvPr>
          <p:cNvSpPr>
            <a:spLocks noGrp="1"/>
          </p:cNvSpPr>
          <p:nvPr>
            <p:ph type="dt" sz="half" idx="10"/>
          </p:nvPr>
        </p:nvSpPr>
        <p:spPr>
          <a:xfrm>
            <a:off x="376844" y="6353464"/>
            <a:ext cx="2743200" cy="365125"/>
          </a:xfrm>
        </p:spPr>
        <p:txBody>
          <a:bodyPr anchor="b"/>
          <a:lstStyle>
            <a:lvl1pPr>
              <a:defRPr>
                <a:solidFill>
                  <a:schemeClr val="tx1">
                    <a:lumMod val="75000"/>
                    <a:lumOff val="25000"/>
                  </a:schemeClr>
                </a:solidFill>
              </a:defRPr>
            </a:lvl1pPr>
          </a:lstStyle>
          <a:p>
            <a:fld id="{F0C871D8-B6D8-F340-A1EA-481CE5CFB8FA}" type="datetimeFigureOut">
              <a:rPr lang="en-US" smtClean="0"/>
              <a:pPr/>
              <a:t>8/6/24</a:t>
            </a:fld>
            <a:endParaRPr lang="en-US"/>
          </a:p>
        </p:txBody>
      </p:sp>
      <p:sp>
        <p:nvSpPr>
          <p:cNvPr id="4" name="Footer Placeholder 3">
            <a:extLst>
              <a:ext uri="{FF2B5EF4-FFF2-40B4-BE49-F238E27FC236}">
                <a16:creationId xmlns:a16="http://schemas.microsoft.com/office/drawing/2014/main" id="{CEAE4D1B-8DE6-DD4A-9EF0-7056F142D628}"/>
              </a:ext>
            </a:extLst>
          </p:cNvPr>
          <p:cNvSpPr>
            <a:spLocks noGrp="1"/>
          </p:cNvSpPr>
          <p:nvPr>
            <p:ph type="ftr" sz="quarter" idx="11"/>
          </p:nvPr>
        </p:nvSpPr>
        <p:spPr/>
        <p:txBody>
          <a:bodyPr anchor="b"/>
          <a:lstStyle>
            <a:lvl1pPr>
              <a:defRPr>
                <a:solidFill>
                  <a:schemeClr val="tx1">
                    <a:lumMod val="75000"/>
                    <a:lumOff val="25000"/>
                  </a:schemeClr>
                </a:solidFill>
              </a:defRPr>
            </a:lvl1pPr>
          </a:lstStyle>
          <a:p>
            <a:endParaRPr lang="en-US"/>
          </a:p>
        </p:txBody>
      </p:sp>
      <p:sp>
        <p:nvSpPr>
          <p:cNvPr id="5" name="Slide Number Placeholder 4">
            <a:extLst>
              <a:ext uri="{FF2B5EF4-FFF2-40B4-BE49-F238E27FC236}">
                <a16:creationId xmlns:a16="http://schemas.microsoft.com/office/drawing/2014/main" id="{78607EB2-3D24-304D-87F9-27D3BDDFF526}"/>
              </a:ext>
            </a:extLst>
          </p:cNvPr>
          <p:cNvSpPr>
            <a:spLocks noGrp="1"/>
          </p:cNvSpPr>
          <p:nvPr>
            <p:ph type="sldNum" sz="quarter" idx="12"/>
          </p:nvPr>
        </p:nvSpPr>
        <p:spPr>
          <a:xfrm>
            <a:off x="9071956" y="6364317"/>
            <a:ext cx="2743200" cy="365125"/>
          </a:xfrm>
        </p:spPr>
        <p:txBody>
          <a:bodyPr anchor="b"/>
          <a:lstStyle>
            <a:lvl1pPr>
              <a:defRPr>
                <a:solidFill>
                  <a:schemeClr val="tx1">
                    <a:lumMod val="75000"/>
                    <a:lumOff val="25000"/>
                  </a:schemeClr>
                </a:solidFill>
              </a:defRPr>
            </a:lvl1pPr>
          </a:lstStyle>
          <a:p>
            <a:fld id="{EF211320-63FE-0A4D-8A93-EDF8DC382B11}" type="slidenum">
              <a:rPr lang="en-US" smtClean="0"/>
              <a:pPr/>
              <a:t>‹#›</a:t>
            </a:fld>
            <a:endParaRPr lang="en-US"/>
          </a:p>
        </p:txBody>
      </p:sp>
      <p:sp>
        <p:nvSpPr>
          <p:cNvPr id="11" name="Content Placeholder 2">
            <a:extLst>
              <a:ext uri="{FF2B5EF4-FFF2-40B4-BE49-F238E27FC236}">
                <a16:creationId xmlns:a16="http://schemas.microsoft.com/office/drawing/2014/main" id="{F8CA2ADB-0C0F-8F45-BF38-F23257500DC7}"/>
              </a:ext>
            </a:extLst>
          </p:cNvPr>
          <p:cNvSpPr>
            <a:spLocks noGrp="1"/>
          </p:cNvSpPr>
          <p:nvPr>
            <p:ph idx="1"/>
          </p:nvPr>
        </p:nvSpPr>
        <p:spPr>
          <a:xfrm>
            <a:off x="572433" y="3649287"/>
            <a:ext cx="3266422" cy="242379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D7CAACE7-025F-EC42-8E53-62DB13D84104}"/>
              </a:ext>
            </a:extLst>
          </p:cNvPr>
          <p:cNvSpPr>
            <a:spLocks noGrp="1"/>
          </p:cNvSpPr>
          <p:nvPr>
            <p:ph idx="13"/>
          </p:nvPr>
        </p:nvSpPr>
        <p:spPr>
          <a:xfrm>
            <a:off x="4462789" y="3649287"/>
            <a:ext cx="3266422" cy="242379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114EE54E-4A1A-B740-9848-E30185718E41}"/>
              </a:ext>
            </a:extLst>
          </p:cNvPr>
          <p:cNvSpPr>
            <a:spLocks noGrp="1"/>
          </p:cNvSpPr>
          <p:nvPr>
            <p:ph idx="14"/>
          </p:nvPr>
        </p:nvSpPr>
        <p:spPr>
          <a:xfrm>
            <a:off x="8353145" y="3649286"/>
            <a:ext cx="3266422" cy="242379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92B6BDBD-42B0-634F-9AE3-F6B1A88E5B24}"/>
              </a:ext>
            </a:extLst>
          </p:cNvPr>
          <p:cNvSpPr>
            <a:spLocks noGrp="1"/>
          </p:cNvSpPr>
          <p:nvPr>
            <p:ph type="body" idx="15"/>
          </p:nvPr>
        </p:nvSpPr>
        <p:spPr>
          <a:xfrm>
            <a:off x="572434" y="760934"/>
            <a:ext cx="3266422"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Text Placeholder 2">
            <a:extLst>
              <a:ext uri="{FF2B5EF4-FFF2-40B4-BE49-F238E27FC236}">
                <a16:creationId xmlns:a16="http://schemas.microsoft.com/office/drawing/2014/main" id="{E0CE4FBB-FC31-5348-A190-1BCE9473C32C}"/>
              </a:ext>
            </a:extLst>
          </p:cNvPr>
          <p:cNvSpPr>
            <a:spLocks noGrp="1"/>
          </p:cNvSpPr>
          <p:nvPr>
            <p:ph type="body" idx="16"/>
          </p:nvPr>
        </p:nvSpPr>
        <p:spPr>
          <a:xfrm>
            <a:off x="4462789" y="760934"/>
            <a:ext cx="3266422"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2">
            <a:extLst>
              <a:ext uri="{FF2B5EF4-FFF2-40B4-BE49-F238E27FC236}">
                <a16:creationId xmlns:a16="http://schemas.microsoft.com/office/drawing/2014/main" id="{805770E6-85E4-B841-B165-575E4019C183}"/>
              </a:ext>
            </a:extLst>
          </p:cNvPr>
          <p:cNvSpPr>
            <a:spLocks noGrp="1"/>
          </p:cNvSpPr>
          <p:nvPr>
            <p:ph type="body" idx="17"/>
          </p:nvPr>
        </p:nvSpPr>
        <p:spPr>
          <a:xfrm>
            <a:off x="8353144" y="760932"/>
            <a:ext cx="3266422"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Picture Placeholder 2">
            <a:extLst>
              <a:ext uri="{FF2B5EF4-FFF2-40B4-BE49-F238E27FC236}">
                <a16:creationId xmlns:a16="http://schemas.microsoft.com/office/drawing/2014/main" id="{32A4AB3D-A53D-1D49-924D-AD509569CBC8}"/>
              </a:ext>
            </a:extLst>
          </p:cNvPr>
          <p:cNvSpPr>
            <a:spLocks noGrp="1"/>
          </p:cNvSpPr>
          <p:nvPr>
            <p:ph type="pic" idx="18" hasCustomPrompt="1"/>
          </p:nvPr>
        </p:nvSpPr>
        <p:spPr>
          <a:xfrm>
            <a:off x="584662" y="1751420"/>
            <a:ext cx="3254193" cy="1707310"/>
          </a:xfrm>
        </p:spPr>
        <p:txBody>
          <a:bodyPr/>
          <a:lstStyle>
            <a:lvl1pPr marL="0" indent="0">
              <a:buNone/>
              <a:defRPr sz="3200" b="1" i="1">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Image Here</a:t>
            </a:r>
          </a:p>
        </p:txBody>
      </p:sp>
      <p:sp>
        <p:nvSpPr>
          <p:cNvPr id="18" name="Picture Placeholder 2">
            <a:extLst>
              <a:ext uri="{FF2B5EF4-FFF2-40B4-BE49-F238E27FC236}">
                <a16:creationId xmlns:a16="http://schemas.microsoft.com/office/drawing/2014/main" id="{99B77B65-82D1-3144-9F12-7791763B9CF6}"/>
              </a:ext>
            </a:extLst>
          </p:cNvPr>
          <p:cNvSpPr>
            <a:spLocks noGrp="1"/>
          </p:cNvSpPr>
          <p:nvPr>
            <p:ph type="pic" idx="19" hasCustomPrompt="1"/>
          </p:nvPr>
        </p:nvSpPr>
        <p:spPr>
          <a:xfrm>
            <a:off x="4462789" y="1751420"/>
            <a:ext cx="3254193" cy="1707310"/>
          </a:xfrm>
        </p:spPr>
        <p:txBody>
          <a:bodyPr/>
          <a:lstStyle>
            <a:lvl1pPr marL="0" indent="0">
              <a:buNone/>
              <a:defRPr sz="3200" b="1" i="1">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Image Here</a:t>
            </a:r>
          </a:p>
        </p:txBody>
      </p:sp>
      <p:sp>
        <p:nvSpPr>
          <p:cNvPr id="20" name="Picture Placeholder 2">
            <a:extLst>
              <a:ext uri="{FF2B5EF4-FFF2-40B4-BE49-F238E27FC236}">
                <a16:creationId xmlns:a16="http://schemas.microsoft.com/office/drawing/2014/main" id="{BE05669E-7B51-194C-9575-42B8FF1D490B}"/>
              </a:ext>
            </a:extLst>
          </p:cNvPr>
          <p:cNvSpPr>
            <a:spLocks noGrp="1"/>
          </p:cNvSpPr>
          <p:nvPr>
            <p:ph type="pic" idx="20" hasCustomPrompt="1"/>
          </p:nvPr>
        </p:nvSpPr>
        <p:spPr>
          <a:xfrm>
            <a:off x="8376456" y="1751420"/>
            <a:ext cx="3254193" cy="1707310"/>
          </a:xfrm>
        </p:spPr>
        <p:txBody>
          <a:bodyPr/>
          <a:lstStyle>
            <a:lvl1pPr marL="0" indent="0">
              <a:buNone/>
              <a:defRPr sz="3200" b="1" i="1">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Image Here</a:t>
            </a:r>
          </a:p>
        </p:txBody>
      </p:sp>
    </p:spTree>
    <p:extLst>
      <p:ext uri="{BB962C8B-B14F-4D97-AF65-F5344CB8AC3E}">
        <p14:creationId xmlns:p14="http://schemas.microsoft.com/office/powerpoint/2010/main" val="3970864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E9CE20-B35C-5D4F-BCFA-39A079D64A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F7E235-8050-DF4C-B07B-32760B9861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D33EC5-69C4-F548-95AE-388E6B4391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C871D8-B6D8-F340-A1EA-481CE5CFB8FA}" type="datetimeFigureOut">
              <a:rPr lang="en-US" smtClean="0"/>
              <a:t>8/6/24</a:t>
            </a:fld>
            <a:endParaRPr lang="en-US"/>
          </a:p>
        </p:txBody>
      </p:sp>
      <p:sp>
        <p:nvSpPr>
          <p:cNvPr id="5" name="Footer Placeholder 4">
            <a:extLst>
              <a:ext uri="{FF2B5EF4-FFF2-40B4-BE49-F238E27FC236}">
                <a16:creationId xmlns:a16="http://schemas.microsoft.com/office/drawing/2014/main" id="{BAC4EF30-EC7B-E240-A660-9FAF5425CB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CBA5E4C-F7AC-3C4C-B09C-365A00DFF4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211320-63FE-0A4D-8A93-EDF8DC382B11}" type="slidenum">
              <a:rPr lang="en-US" smtClean="0"/>
              <a:t>‹#›</a:t>
            </a:fld>
            <a:endParaRPr lang="en-US"/>
          </a:p>
        </p:txBody>
      </p:sp>
    </p:spTree>
    <p:extLst>
      <p:ext uri="{BB962C8B-B14F-4D97-AF65-F5344CB8AC3E}">
        <p14:creationId xmlns:p14="http://schemas.microsoft.com/office/powerpoint/2010/main" val="3548424316"/>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50" r:id="rId3"/>
    <p:sldLayoutId id="2147483663" r:id="rId4"/>
    <p:sldLayoutId id="2147483683" r:id="rId5"/>
    <p:sldLayoutId id="2147483662" r:id="rId6"/>
    <p:sldLayoutId id="2147483665" r:id="rId7"/>
    <p:sldLayoutId id="2147483666" r:id="rId8"/>
    <p:sldLayoutId id="2147483667" r:id="rId9"/>
    <p:sldLayoutId id="2147483668" r:id="rId10"/>
    <p:sldLayoutId id="2147483669" r:id="rId11"/>
    <p:sldLayoutId id="2147483670" r:id="rId12"/>
    <p:sldLayoutId id="2147483673" r:id="rId13"/>
    <p:sldLayoutId id="2147483674" r:id="rId14"/>
    <p:sldLayoutId id="2147483675" r:id="rId15"/>
    <p:sldLayoutId id="2147483661" r:id="rId16"/>
    <p:sldLayoutId id="2147483676" r:id="rId17"/>
    <p:sldLayoutId id="2147483656" r:id="rId18"/>
    <p:sldLayoutId id="2147483657" r:id="rId19"/>
    <p:sldLayoutId id="2147483654" r:id="rId20"/>
    <p:sldLayoutId id="2147483672" r:id="rId21"/>
    <p:sldLayoutId id="2147483681" r:id="rId22"/>
    <p:sldLayoutId id="2147483653" r:id="rId23"/>
    <p:sldLayoutId id="2147483652" r:id="rId24"/>
    <p:sldLayoutId id="2147483678" r:id="rId25"/>
    <p:sldLayoutId id="2147483679" r:id="rId26"/>
    <p:sldLayoutId id="2147483682" r:id="rId27"/>
    <p:sldLayoutId id="2147483655" r:id="rId28"/>
    <p:sldLayoutId id="2147483671" r:id="rId29"/>
    <p:sldLayoutId id="2147483651" r:id="rId30"/>
    <p:sldLayoutId id="2147483677" r:id="rId31"/>
  </p:sldLayoutIdLst>
  <p:txStyles>
    <p:titleStyle>
      <a:lvl1pPr algn="l" defTabSz="914400" rtl="0" eaLnBrk="1" latinLnBrk="0" hangingPunct="1">
        <a:lnSpc>
          <a:spcPct val="90000"/>
        </a:lnSpc>
        <a:spcBef>
          <a:spcPct val="0"/>
        </a:spcBef>
        <a:buNone/>
        <a:defRPr sz="4400" b="0" i="0" kern="120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4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44.jpeg"/><Relationship Id="rId4" Type="http://schemas.openxmlformats.org/officeDocument/2006/relationships/image" Target="../media/image43.jpeg"/></Relationships>
</file>

<file path=ppt/slides/_rels/slide1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5.xml"/><Relationship Id="rId4" Type="http://schemas.openxmlformats.org/officeDocument/2006/relationships/image" Target="../media/image47.jpeg"/></Relationships>
</file>

<file path=ppt/slides/_rels/slide1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5.xml"/><Relationship Id="rId4" Type="http://schemas.openxmlformats.org/officeDocument/2006/relationships/image" Target="../media/image50.jpeg"/></Relationships>
</file>

<file path=ppt/slides/_rels/slide1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56.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62.jpeg"/></Relationships>
</file>

<file path=ppt/slides/_rels/slide2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31.xml"/><Relationship Id="rId5" Type="http://schemas.openxmlformats.org/officeDocument/2006/relationships/image" Target="../media/image66.png"/><Relationship Id="rId4" Type="http://schemas.openxmlformats.org/officeDocument/2006/relationships/image" Target="../media/image6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29.jpeg"/></Relationships>
</file>

<file path=ppt/slides/_rels/slide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emf"/><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5.xml"/><Relationship Id="rId4" Type="http://schemas.openxmlformats.org/officeDocument/2006/relationships/image" Target="../media/image35.jpeg"/></Relationships>
</file>

<file path=ppt/slides/_rels/slide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37.jpeg"/></Relationships>
</file>

<file path=ppt/slides/_rels/slide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27A5A-1BCC-3843-A477-C6D09EFF781E}"/>
              </a:ext>
            </a:extLst>
          </p:cNvPr>
          <p:cNvSpPr>
            <a:spLocks noGrp="1"/>
          </p:cNvSpPr>
          <p:nvPr>
            <p:ph type="ctrTitle"/>
          </p:nvPr>
        </p:nvSpPr>
        <p:spPr>
          <a:xfrm>
            <a:off x="1853352" y="1906131"/>
            <a:ext cx="9940701" cy="2387600"/>
          </a:xfrm>
        </p:spPr>
        <p:txBody>
          <a:bodyPr>
            <a:normAutofit/>
          </a:bodyPr>
          <a:lstStyle/>
          <a:p>
            <a:pPr algn="l"/>
            <a:r>
              <a:rPr lang="en-US" sz="4800" b="1" dirty="0"/>
              <a:t>Unlocking Literacy and Numeracy with Reach &amp; </a:t>
            </a:r>
            <a:r>
              <a:rPr lang="en-US" sz="4800" b="1" dirty="0" err="1"/>
              <a:t>Match</a:t>
            </a:r>
            <a:r>
              <a:rPr lang="en-US" sz="4000" b="1" baseline="30000" dirty="0" err="1"/>
              <a:t>TM</a:t>
            </a:r>
            <a:endParaRPr lang="en-US" sz="4800" b="1" baseline="30000" dirty="0"/>
          </a:p>
        </p:txBody>
      </p:sp>
      <p:pic>
        <p:nvPicPr>
          <p:cNvPr id="3" name="Picture 2" descr="Yellow pentagon tile with letter Z in braille and print.">
            <a:extLst>
              <a:ext uri="{FF2B5EF4-FFF2-40B4-BE49-F238E27FC236}">
                <a16:creationId xmlns:a16="http://schemas.microsoft.com/office/drawing/2014/main" id="{0852EE25-8A0D-42FA-AD84-DEC82E52B95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55610" y="574200"/>
            <a:ext cx="2194392" cy="2194392"/>
          </a:xfrm>
          <a:prstGeom prst="rect">
            <a:avLst/>
          </a:prstGeom>
        </p:spPr>
      </p:pic>
      <p:sp>
        <p:nvSpPr>
          <p:cNvPr id="15" name="Oval 14">
            <a:extLst>
              <a:ext uri="{FF2B5EF4-FFF2-40B4-BE49-F238E27FC236}">
                <a16:creationId xmlns:a16="http://schemas.microsoft.com/office/drawing/2014/main" id="{1CE26FA6-4873-E24D-8B8E-B590CDA7E8F7}"/>
              </a:ext>
              <a:ext uri="{C183D7F6-B498-43B3-948B-1728B52AA6E4}">
                <adec:decorative xmlns:adec="http://schemas.microsoft.com/office/drawing/2017/decorative" val="1"/>
              </a:ext>
            </a:extLst>
          </p:cNvPr>
          <p:cNvSpPr/>
          <p:nvPr/>
        </p:nvSpPr>
        <p:spPr>
          <a:xfrm rot="1174798">
            <a:off x="6457759" y="849106"/>
            <a:ext cx="1726824" cy="1720549"/>
          </a:xfrm>
          <a:prstGeom prst="ellipse">
            <a:avLst/>
          </a:prstGeom>
          <a:solidFill>
            <a:srgbClr val="4EBB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Green square tile with number 17 in braille and print.">
            <a:extLst>
              <a:ext uri="{FF2B5EF4-FFF2-40B4-BE49-F238E27FC236}">
                <a16:creationId xmlns:a16="http://schemas.microsoft.com/office/drawing/2014/main" id="{F4150BC6-05C3-1D29-4E2C-2C4C5D4604C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174798">
            <a:off x="6872636" y="790869"/>
            <a:ext cx="1823361" cy="1785910"/>
          </a:xfrm>
          <a:custGeom>
            <a:avLst/>
            <a:gdLst>
              <a:gd name="connsiteX0" fmla="*/ 653501 w 1307002"/>
              <a:gd name="connsiteY0" fmla="*/ 0 h 1300137"/>
              <a:gd name="connsiteX1" fmla="*/ 1307002 w 1307002"/>
              <a:gd name="connsiteY1" fmla="*/ 653501 h 1300137"/>
              <a:gd name="connsiteX2" fmla="*/ 785205 w 1307002"/>
              <a:gd name="connsiteY2" fmla="*/ 1293725 h 1300137"/>
              <a:gd name="connsiteX3" fmla="*/ 721601 w 1307002"/>
              <a:gd name="connsiteY3" fmla="*/ 1300137 h 1300137"/>
              <a:gd name="connsiteX4" fmla="*/ 585402 w 1307002"/>
              <a:gd name="connsiteY4" fmla="*/ 1300137 h 1300137"/>
              <a:gd name="connsiteX5" fmla="*/ 521798 w 1307002"/>
              <a:gd name="connsiteY5" fmla="*/ 1293725 h 1300137"/>
              <a:gd name="connsiteX6" fmla="*/ 0 w 1307002"/>
              <a:gd name="connsiteY6" fmla="*/ 653501 h 1300137"/>
              <a:gd name="connsiteX7" fmla="*/ 653501 w 1307002"/>
              <a:gd name="connsiteY7" fmla="*/ 0 h 130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7002" h="1300137">
                <a:moveTo>
                  <a:pt x="653501" y="0"/>
                </a:moveTo>
                <a:cubicBezTo>
                  <a:pt x="1014420" y="0"/>
                  <a:pt x="1307002" y="292582"/>
                  <a:pt x="1307002" y="653501"/>
                </a:cubicBezTo>
                <a:cubicBezTo>
                  <a:pt x="1307002" y="969305"/>
                  <a:pt x="1082994" y="1232789"/>
                  <a:pt x="785205" y="1293725"/>
                </a:cubicBezTo>
                <a:lnTo>
                  <a:pt x="721601" y="1300137"/>
                </a:lnTo>
                <a:lnTo>
                  <a:pt x="585402" y="1300137"/>
                </a:lnTo>
                <a:lnTo>
                  <a:pt x="521798" y="1293725"/>
                </a:lnTo>
                <a:cubicBezTo>
                  <a:pt x="224008" y="1232789"/>
                  <a:pt x="0" y="969305"/>
                  <a:pt x="0" y="653501"/>
                </a:cubicBezTo>
                <a:cubicBezTo>
                  <a:pt x="0" y="292582"/>
                  <a:pt x="292582" y="0"/>
                  <a:pt x="653501" y="0"/>
                </a:cubicBezTo>
                <a:close/>
              </a:path>
            </a:pathLst>
          </a:custGeom>
        </p:spPr>
      </p:pic>
      <p:sp>
        <p:nvSpPr>
          <p:cNvPr id="22" name="Oval 21">
            <a:extLst>
              <a:ext uri="{FF2B5EF4-FFF2-40B4-BE49-F238E27FC236}">
                <a16:creationId xmlns:a16="http://schemas.microsoft.com/office/drawing/2014/main" id="{DE60AD2A-28D7-FE32-C28D-4B2576674F14}"/>
              </a:ext>
              <a:ext uri="{C183D7F6-B498-43B3-948B-1728B52AA6E4}">
                <adec:decorative xmlns:adec="http://schemas.microsoft.com/office/drawing/2017/decorative" val="1"/>
              </a:ext>
            </a:extLst>
          </p:cNvPr>
          <p:cNvSpPr/>
          <p:nvPr/>
        </p:nvSpPr>
        <p:spPr>
          <a:xfrm>
            <a:off x="924681" y="4854788"/>
            <a:ext cx="1652336" cy="1700463"/>
          </a:xfrm>
          <a:prstGeom prst="ellipse">
            <a:avLst/>
          </a:prstGeom>
          <a:solidFill>
            <a:schemeClr val="accent6">
              <a:lumMod val="40000"/>
              <a:lumOff val="6000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Red circle tile with four raised dots.">
            <a:extLst>
              <a:ext uri="{FF2B5EF4-FFF2-40B4-BE49-F238E27FC236}">
                <a16:creationId xmlns:a16="http://schemas.microsoft.com/office/drawing/2014/main" id="{7B6AE99E-13D2-D64D-BBDE-9C39D520AB5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53733" y="4734329"/>
            <a:ext cx="1692888" cy="1663700"/>
          </a:xfrm>
          <a:prstGeom prst="rect">
            <a:avLst/>
          </a:prstGeom>
        </p:spPr>
      </p:pic>
      <p:sp>
        <p:nvSpPr>
          <p:cNvPr id="5" name="Oval 4">
            <a:extLst>
              <a:ext uri="{FF2B5EF4-FFF2-40B4-BE49-F238E27FC236}">
                <a16:creationId xmlns:a16="http://schemas.microsoft.com/office/drawing/2014/main" id="{F84CA3B3-D898-8244-BCD8-1D32C8E7F27F}"/>
              </a:ext>
              <a:ext uri="{C183D7F6-B498-43B3-948B-1728B52AA6E4}">
                <adec:decorative xmlns:adec="http://schemas.microsoft.com/office/drawing/2017/decorative" val="1"/>
              </a:ext>
            </a:extLst>
          </p:cNvPr>
          <p:cNvSpPr/>
          <p:nvPr/>
        </p:nvSpPr>
        <p:spPr>
          <a:xfrm>
            <a:off x="5325634" y="4812246"/>
            <a:ext cx="1787508" cy="1839572"/>
          </a:xfrm>
          <a:prstGeom prst="ellipse">
            <a:avLst/>
          </a:prstGeom>
          <a:solidFill>
            <a:srgbClr val="3661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42" name="Picture 2" descr="Blue triangle tile with three raised wavy lines.">
            <a:extLst>
              <a:ext uri="{FF2B5EF4-FFF2-40B4-BE49-F238E27FC236}">
                <a16:creationId xmlns:a16="http://schemas.microsoft.com/office/drawing/2014/main" id="{242F83B7-0103-8744-835C-662E08EACB22}"/>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078857" y="4572874"/>
            <a:ext cx="1744846" cy="1799801"/>
          </a:xfrm>
          <a:prstGeom prst="rect">
            <a:avLst/>
          </a:prstGeom>
          <a:noFill/>
          <a:extLst>
            <a:ext uri="{909E8E84-426E-40DD-AFC4-6F175D3DCCD1}">
              <a14:hiddenFill xmlns:a14="http://schemas.microsoft.com/office/drawing/2010/main">
                <a:solidFill>
                  <a:srgbClr val="FFFFFF"/>
                </a:solidFill>
              </a14:hiddenFill>
            </a:ext>
          </a:extLst>
        </p:spPr>
      </p:pic>
      <p:sp>
        <p:nvSpPr>
          <p:cNvPr id="16" name="Oval 15">
            <a:extLst>
              <a:ext uri="{FF2B5EF4-FFF2-40B4-BE49-F238E27FC236}">
                <a16:creationId xmlns:a16="http://schemas.microsoft.com/office/drawing/2014/main" id="{D3AE46A7-E29C-814F-B01F-D953918CF157}"/>
              </a:ext>
              <a:ext uri="{C183D7F6-B498-43B3-948B-1728B52AA6E4}">
                <adec:decorative xmlns:adec="http://schemas.microsoft.com/office/drawing/2017/decorative" val="1"/>
              </a:ext>
            </a:extLst>
          </p:cNvPr>
          <p:cNvSpPr/>
          <p:nvPr/>
        </p:nvSpPr>
        <p:spPr>
          <a:xfrm>
            <a:off x="9455193" y="4734329"/>
            <a:ext cx="1730926" cy="1781342"/>
          </a:xfrm>
          <a:prstGeom prst="ellipse">
            <a:avLst/>
          </a:prstGeom>
          <a:solidFill>
            <a:schemeClr val="accent2">
              <a:lumMod val="7500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descr="Red circle tile with number 7 in braille and print.">
            <a:extLst>
              <a:ext uri="{FF2B5EF4-FFF2-40B4-BE49-F238E27FC236}">
                <a16:creationId xmlns:a16="http://schemas.microsoft.com/office/drawing/2014/main" id="{503AA828-87F6-D9B6-2B9C-15D96439D8D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9121055" y="4593933"/>
            <a:ext cx="1707995" cy="1757745"/>
          </a:xfrm>
          <a:custGeom>
            <a:avLst/>
            <a:gdLst>
              <a:gd name="connsiteX0" fmla="*/ 826168 w 1652336"/>
              <a:gd name="connsiteY0" fmla="*/ 0 h 1700464"/>
              <a:gd name="connsiteX1" fmla="*/ 1652336 w 1652336"/>
              <a:gd name="connsiteY1" fmla="*/ 850232 h 1700464"/>
              <a:gd name="connsiteX2" fmla="*/ 826168 w 1652336"/>
              <a:gd name="connsiteY2" fmla="*/ 1700464 h 1700464"/>
              <a:gd name="connsiteX3" fmla="*/ 0 w 1652336"/>
              <a:gd name="connsiteY3" fmla="*/ 850232 h 1700464"/>
              <a:gd name="connsiteX4" fmla="*/ 826168 w 1652336"/>
              <a:gd name="connsiteY4" fmla="*/ 0 h 1700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2336" h="1700464">
                <a:moveTo>
                  <a:pt x="826168" y="0"/>
                </a:moveTo>
                <a:cubicBezTo>
                  <a:pt x="1282448" y="0"/>
                  <a:pt x="1652336" y="380662"/>
                  <a:pt x="1652336" y="850232"/>
                </a:cubicBezTo>
                <a:cubicBezTo>
                  <a:pt x="1652336" y="1319802"/>
                  <a:pt x="1282448" y="1700464"/>
                  <a:pt x="826168" y="1700464"/>
                </a:cubicBezTo>
                <a:cubicBezTo>
                  <a:pt x="369888" y="1700464"/>
                  <a:pt x="0" y="1319802"/>
                  <a:pt x="0" y="850232"/>
                </a:cubicBezTo>
                <a:cubicBezTo>
                  <a:pt x="0" y="380662"/>
                  <a:pt x="369888" y="0"/>
                  <a:pt x="826168" y="0"/>
                </a:cubicBezTo>
                <a:close/>
              </a:path>
            </a:pathLst>
          </a:custGeom>
        </p:spPr>
      </p:pic>
    </p:spTree>
    <p:extLst>
      <p:ext uri="{BB962C8B-B14F-4D97-AF65-F5344CB8AC3E}">
        <p14:creationId xmlns:p14="http://schemas.microsoft.com/office/powerpoint/2010/main" val="6865477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7618C-1CB9-8167-DF62-D4255DFA501E}"/>
              </a:ext>
            </a:extLst>
          </p:cNvPr>
          <p:cNvSpPr>
            <a:spLocks noGrp="1"/>
          </p:cNvSpPr>
          <p:nvPr>
            <p:ph type="title"/>
          </p:nvPr>
        </p:nvSpPr>
        <p:spPr/>
        <p:txBody>
          <a:bodyPr>
            <a:normAutofit/>
          </a:bodyPr>
          <a:lstStyle/>
          <a:p>
            <a:r>
              <a:rPr lang="en-US" sz="3600" b="1" dirty="0"/>
              <a:t>Introduction to Reach &amp; </a:t>
            </a:r>
            <a:r>
              <a:rPr lang="en-US" sz="3600" b="1" dirty="0" err="1"/>
              <a:t>Match</a:t>
            </a:r>
            <a:r>
              <a:rPr lang="en-US" sz="3600" b="1" baseline="30000" dirty="0" err="1"/>
              <a:t>TM</a:t>
            </a:r>
            <a:r>
              <a:rPr lang="en-US" sz="3600" b="1" dirty="0"/>
              <a:t> Light, cont.</a:t>
            </a:r>
          </a:p>
        </p:txBody>
      </p:sp>
      <p:pic>
        <p:nvPicPr>
          <p:cNvPr id="9" name="Content Placeholder 8" descr="An illustration showing the size comparison of the mats original Reach &amp; Match Inclusive Education Kit (1.6 m) and Reach &amp; Match Light (1.2 m).">
            <a:extLst>
              <a:ext uri="{FF2B5EF4-FFF2-40B4-BE49-F238E27FC236}">
                <a16:creationId xmlns:a16="http://schemas.microsoft.com/office/drawing/2014/main" id="{5601F5CD-0550-9BC4-1A20-A060A7FD4882}"/>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794655" y="2209936"/>
            <a:ext cx="6894443" cy="3546380"/>
          </a:xfrm>
        </p:spPr>
      </p:pic>
      <p:sp>
        <p:nvSpPr>
          <p:cNvPr id="10" name="TextBox 9">
            <a:extLst>
              <a:ext uri="{FF2B5EF4-FFF2-40B4-BE49-F238E27FC236}">
                <a16:creationId xmlns:a16="http://schemas.microsoft.com/office/drawing/2014/main" id="{3680DFCE-136C-C1FE-7DB5-7F3807C5E947}"/>
              </a:ext>
            </a:extLst>
          </p:cNvPr>
          <p:cNvSpPr txBox="1"/>
          <p:nvPr/>
        </p:nvSpPr>
        <p:spPr>
          <a:xfrm>
            <a:off x="756491" y="1837928"/>
            <a:ext cx="4028667" cy="338554"/>
          </a:xfrm>
          <a:prstGeom prst="rect">
            <a:avLst/>
          </a:prstGeom>
          <a:noFill/>
        </p:spPr>
        <p:txBody>
          <a:bodyPr wrap="none" rtlCol="0">
            <a:spAutoFit/>
          </a:bodyPr>
          <a:lstStyle/>
          <a:p>
            <a:pPr algn="ctr"/>
            <a:r>
              <a:rPr lang="en-US" sz="1600" b="1" dirty="0">
                <a:latin typeface="Helvetica Neue" panose="02000503000000020004" pitchFamily="2" charset="0"/>
                <a:ea typeface="Helvetica Neue" panose="02000503000000020004" pitchFamily="2" charset="0"/>
                <a:cs typeface="Helvetica Neue" panose="02000503000000020004" pitchFamily="2" charset="0"/>
              </a:rPr>
              <a:t>Reach &amp; Match Inclusive Education Kit </a:t>
            </a:r>
          </a:p>
        </p:txBody>
      </p:sp>
      <p:sp>
        <p:nvSpPr>
          <p:cNvPr id="11" name="TextBox 10">
            <a:extLst>
              <a:ext uri="{FF2B5EF4-FFF2-40B4-BE49-F238E27FC236}">
                <a16:creationId xmlns:a16="http://schemas.microsoft.com/office/drawing/2014/main" id="{D3E6F012-F923-E5F4-939A-B24016E086E1}"/>
              </a:ext>
            </a:extLst>
          </p:cNvPr>
          <p:cNvSpPr txBox="1"/>
          <p:nvPr/>
        </p:nvSpPr>
        <p:spPr>
          <a:xfrm>
            <a:off x="4876799" y="2683786"/>
            <a:ext cx="2812299" cy="338554"/>
          </a:xfrm>
          <a:prstGeom prst="rect">
            <a:avLst/>
          </a:prstGeom>
          <a:noFill/>
        </p:spPr>
        <p:txBody>
          <a:bodyPr wrap="square" rtlCol="0">
            <a:spAutoFit/>
          </a:bodyPr>
          <a:lstStyle/>
          <a:p>
            <a:pPr algn="ctr"/>
            <a:r>
              <a:rPr lang="en-US" sz="1600" b="1" dirty="0">
                <a:latin typeface="Helvetica Neue" panose="02000503000000020004" pitchFamily="2" charset="0"/>
                <a:ea typeface="Helvetica Neue" panose="02000503000000020004" pitchFamily="2" charset="0"/>
                <a:cs typeface="Helvetica Neue" panose="02000503000000020004" pitchFamily="2" charset="0"/>
              </a:rPr>
              <a:t>Reach &amp; Match Light</a:t>
            </a:r>
          </a:p>
        </p:txBody>
      </p:sp>
      <p:pic>
        <p:nvPicPr>
          <p:cNvPr id="5" name="Picture 4" descr="Reach &amp; Match Light with the mats connected and the round case is placed in the center. Each mat has its matching tiles resting on top. Mats and tiles are all presented showing their specific tactile pattern. Light measures 3.93 x 3.93 feet.">
            <a:extLst>
              <a:ext uri="{FF2B5EF4-FFF2-40B4-BE49-F238E27FC236}">
                <a16:creationId xmlns:a16="http://schemas.microsoft.com/office/drawing/2014/main" id="{2496BAFD-EA7F-9D4C-B378-16FA8B8B59A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215606" y="2491981"/>
            <a:ext cx="3846136" cy="3121316"/>
          </a:xfrm>
          <a:prstGeom prst="rect">
            <a:avLst/>
          </a:prstGeom>
        </p:spPr>
      </p:pic>
      <p:sp>
        <p:nvSpPr>
          <p:cNvPr id="7" name="TextBox 6">
            <a:extLst>
              <a:ext uri="{FF2B5EF4-FFF2-40B4-BE49-F238E27FC236}">
                <a16:creationId xmlns:a16="http://schemas.microsoft.com/office/drawing/2014/main" id="{0571A890-75F2-C8F6-3688-AA2A1C48CF64}"/>
              </a:ext>
            </a:extLst>
          </p:cNvPr>
          <p:cNvSpPr txBox="1"/>
          <p:nvPr/>
        </p:nvSpPr>
        <p:spPr>
          <a:xfrm>
            <a:off x="8215606" y="2025270"/>
            <a:ext cx="3846136" cy="369332"/>
          </a:xfrm>
          <a:prstGeom prst="rect">
            <a:avLst/>
          </a:prstGeom>
          <a:noFill/>
        </p:spPr>
        <p:txBody>
          <a:bodyPr wrap="square">
            <a:spAutoFit/>
          </a:bodyPr>
          <a:lstStyle/>
          <a:p>
            <a:pPr algn="ctr"/>
            <a:r>
              <a:rPr lang="en-US" b="1" dirty="0">
                <a:latin typeface="Helvetica Neue" panose="02000503000000020004" pitchFamily="2" charset="0"/>
                <a:ea typeface="Helvetica Neue" panose="02000503000000020004" pitchFamily="2" charset="0"/>
                <a:cs typeface="Helvetica Neue" panose="02000503000000020004" pitchFamily="2" charset="0"/>
              </a:rPr>
              <a:t>Light: 3.93x 3.93 feet</a:t>
            </a:r>
          </a:p>
        </p:txBody>
      </p:sp>
    </p:spTree>
    <p:extLst>
      <p:ext uri="{BB962C8B-B14F-4D97-AF65-F5344CB8AC3E}">
        <p14:creationId xmlns:p14="http://schemas.microsoft.com/office/powerpoint/2010/main" val="3753003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E2D63-2EEF-BBB8-959C-C6DF7C462AF8}"/>
              </a:ext>
            </a:extLst>
          </p:cNvPr>
          <p:cNvSpPr>
            <a:spLocks noGrp="1"/>
          </p:cNvSpPr>
          <p:nvPr>
            <p:ph type="title"/>
          </p:nvPr>
        </p:nvSpPr>
        <p:spPr/>
        <p:txBody>
          <a:bodyPr>
            <a:normAutofit/>
          </a:bodyPr>
          <a:lstStyle/>
          <a:p>
            <a:r>
              <a:rPr lang="en-US" sz="3600" b="1" dirty="0"/>
              <a:t>Comparison between Light and Original</a:t>
            </a:r>
          </a:p>
        </p:txBody>
      </p:sp>
      <p:sp>
        <p:nvSpPr>
          <p:cNvPr id="3" name="Content Placeholder 2">
            <a:extLst>
              <a:ext uri="{FF2B5EF4-FFF2-40B4-BE49-F238E27FC236}">
                <a16:creationId xmlns:a16="http://schemas.microsoft.com/office/drawing/2014/main" id="{8983E7A2-5A47-07CF-3C7F-D440620CD64F}"/>
              </a:ext>
            </a:extLst>
          </p:cNvPr>
          <p:cNvSpPr>
            <a:spLocks noGrp="1"/>
          </p:cNvSpPr>
          <p:nvPr>
            <p:ph idx="1"/>
          </p:nvPr>
        </p:nvSpPr>
        <p:spPr/>
        <p:txBody>
          <a:bodyPr/>
          <a:lstStyle/>
          <a:p>
            <a:endParaRPr lang="en-US"/>
          </a:p>
        </p:txBody>
      </p:sp>
      <p:sp>
        <p:nvSpPr>
          <p:cNvPr id="5" name="Content Placeholder 4">
            <a:extLst>
              <a:ext uri="{FF2B5EF4-FFF2-40B4-BE49-F238E27FC236}">
                <a16:creationId xmlns:a16="http://schemas.microsoft.com/office/drawing/2014/main" id="{C9B82BA4-9463-5D3D-0F02-996EE1241BA9}"/>
              </a:ext>
            </a:extLst>
          </p:cNvPr>
          <p:cNvSpPr>
            <a:spLocks noGrp="1"/>
          </p:cNvSpPr>
          <p:nvPr>
            <p:ph idx="13"/>
          </p:nvPr>
        </p:nvSpPr>
        <p:spPr/>
        <p:txBody>
          <a:bodyPr/>
          <a:lstStyle/>
          <a:p>
            <a:endParaRPr lang="en-US"/>
          </a:p>
        </p:txBody>
      </p:sp>
      <p:graphicFrame>
        <p:nvGraphicFramePr>
          <p:cNvPr id="4" name="Table 3" descr="Aspects of Reach &amp; Match Light—Size: smaller and more compact (1-4pp), Portability: portable and easy to carry; Flexibility and Versatility: suitable for smaller spaces and personalized learning environments; Usage Scenarios: ideal for use in homes, traveling, and a one-on-one therapy sessions.&#13;&#10;&#13;&#10;Aspects of Original Reach &amp; Match Kit-- Size: larger, suitable for group activities (1- 8 pp), Portability: less portable due to larger size; Flexibility and Versatility: suitable for creating a more extensive interactive learning environment; Usage Scenarios: best suited for use in schools, therapy centers, and larger spaces.&#13;&#10;">
            <a:extLst>
              <a:ext uri="{FF2B5EF4-FFF2-40B4-BE49-F238E27FC236}">
                <a16:creationId xmlns:a16="http://schemas.microsoft.com/office/drawing/2014/main" id="{428ACCF8-1EC3-8966-C8A8-3DD9F3C26980}"/>
              </a:ext>
            </a:extLst>
          </p:cNvPr>
          <p:cNvGraphicFramePr>
            <a:graphicFrameLocks noGrp="1"/>
          </p:cNvGraphicFramePr>
          <p:nvPr>
            <p:extLst>
              <p:ext uri="{D42A27DB-BD31-4B8C-83A1-F6EECF244321}">
                <p14:modId xmlns:p14="http://schemas.microsoft.com/office/powerpoint/2010/main" val="1286735357"/>
              </p:ext>
            </p:extLst>
          </p:nvPr>
        </p:nvGraphicFramePr>
        <p:xfrm>
          <a:off x="429238" y="1393812"/>
          <a:ext cx="11333524" cy="4070376"/>
        </p:xfrm>
        <a:graphic>
          <a:graphicData uri="http://schemas.openxmlformats.org/drawingml/2006/table">
            <a:tbl>
              <a:tblPr firstRow="1" firstCol="1" bandRow="1">
                <a:tableStyleId>{5C22544A-7EE6-4342-B048-85BDC9FD1C3A}</a:tableStyleId>
              </a:tblPr>
              <a:tblGrid>
                <a:gridCol w="2652300">
                  <a:extLst>
                    <a:ext uri="{9D8B030D-6E8A-4147-A177-3AD203B41FA5}">
                      <a16:colId xmlns:a16="http://schemas.microsoft.com/office/drawing/2014/main" val="1482588467"/>
                    </a:ext>
                  </a:extLst>
                </a:gridCol>
                <a:gridCol w="4511800">
                  <a:extLst>
                    <a:ext uri="{9D8B030D-6E8A-4147-A177-3AD203B41FA5}">
                      <a16:colId xmlns:a16="http://schemas.microsoft.com/office/drawing/2014/main" val="4151793972"/>
                    </a:ext>
                  </a:extLst>
                </a:gridCol>
                <a:gridCol w="4169424">
                  <a:extLst>
                    <a:ext uri="{9D8B030D-6E8A-4147-A177-3AD203B41FA5}">
                      <a16:colId xmlns:a16="http://schemas.microsoft.com/office/drawing/2014/main" val="780800428"/>
                    </a:ext>
                  </a:extLst>
                </a:gridCol>
              </a:tblGrid>
              <a:tr h="559814">
                <a:tc>
                  <a:txBody>
                    <a:bodyPr/>
                    <a:lstStyle/>
                    <a:p>
                      <a:pPr algn="ctr">
                        <a:lnSpc>
                          <a:spcPct val="150000"/>
                        </a:lnSpc>
                      </a:pPr>
                      <a:r>
                        <a:rPr lang="en-AU" sz="1800" b="1" kern="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Aspect</a:t>
                      </a:r>
                      <a:endParaRPr lang="en-AU" sz="1800" b="1" kern="1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10517" marR="10517" marT="10517" marB="10517" anchor="ctr"/>
                </a:tc>
                <a:tc>
                  <a:txBody>
                    <a:bodyPr/>
                    <a:lstStyle/>
                    <a:p>
                      <a:pPr algn="ctr">
                        <a:lnSpc>
                          <a:spcPct val="150000"/>
                        </a:lnSpc>
                      </a:pPr>
                      <a:r>
                        <a:rPr lang="en-AU" sz="1800" b="1" kern="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Reach &amp; Match Light</a:t>
                      </a:r>
                      <a:endParaRPr lang="en-AU" sz="1800" b="1" kern="1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10517" marR="10517" marT="10517" marB="10517" anchor="ctr"/>
                </a:tc>
                <a:tc>
                  <a:txBody>
                    <a:bodyPr/>
                    <a:lstStyle/>
                    <a:p>
                      <a:pPr algn="ctr">
                        <a:lnSpc>
                          <a:spcPct val="150000"/>
                        </a:lnSpc>
                      </a:pPr>
                      <a:r>
                        <a:rPr lang="en-AU" sz="1800" b="1" kern="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Original Reach &amp; Match Kit</a:t>
                      </a:r>
                      <a:endParaRPr lang="en-AU" sz="1800" b="1" kern="1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10517" marR="10517" marT="10517" marB="10517" anchor="ctr"/>
                </a:tc>
                <a:extLst>
                  <a:ext uri="{0D108BD9-81ED-4DB2-BD59-A6C34878D82A}">
                    <a16:rowId xmlns:a16="http://schemas.microsoft.com/office/drawing/2014/main" val="2816841496"/>
                  </a:ext>
                </a:extLst>
              </a:tr>
              <a:tr h="559814">
                <a:tc>
                  <a:txBody>
                    <a:bodyPr/>
                    <a:lstStyle/>
                    <a:p>
                      <a:pPr>
                        <a:lnSpc>
                          <a:spcPct val="150000"/>
                        </a:lnSpc>
                      </a:pPr>
                      <a:r>
                        <a:rPr lang="en-AU" sz="1800" b="1" kern="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Size</a:t>
                      </a:r>
                      <a:endParaRPr lang="en-AU" sz="1800" b="1" kern="1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10517" marR="10517" marT="10517" marB="10517" anchor="ctr"/>
                </a:tc>
                <a:tc>
                  <a:txBody>
                    <a:bodyPr/>
                    <a:lstStyle/>
                    <a:p>
                      <a:pPr>
                        <a:lnSpc>
                          <a:spcPct val="150000"/>
                        </a:lnSpc>
                      </a:pPr>
                      <a:r>
                        <a:rPr lang="en-AU" sz="1800" b="0" kern="0" dirty="0">
                          <a:effectLst/>
                          <a:latin typeface="Helvetica Neue" panose="02000503000000020004" pitchFamily="2" charset="0"/>
                          <a:ea typeface="Helvetica Neue" panose="02000503000000020004" pitchFamily="2" charset="0"/>
                          <a:cs typeface="Helvetica Neue" panose="02000503000000020004" pitchFamily="2" charset="0"/>
                        </a:rPr>
                        <a:t>Smaller and more compact (1-4pp)</a:t>
                      </a:r>
                      <a:endParaRPr lang="en-AU" sz="1800" b="0" kern="100" dirty="0">
                        <a:effectLst/>
                        <a:latin typeface="Helvetica Neue" panose="02000503000000020004" pitchFamily="2" charset="0"/>
                        <a:ea typeface="Helvetica Neue" panose="02000503000000020004" pitchFamily="2" charset="0"/>
                        <a:cs typeface="Helvetica Neue" panose="02000503000000020004" pitchFamily="2" charset="0"/>
                      </a:endParaRPr>
                    </a:p>
                  </a:txBody>
                  <a:tcPr marL="10517" marR="10517" marT="10517" marB="10517" anchor="ctr"/>
                </a:tc>
                <a:tc>
                  <a:txBody>
                    <a:bodyPr/>
                    <a:lstStyle/>
                    <a:p>
                      <a:pPr>
                        <a:lnSpc>
                          <a:spcPct val="150000"/>
                        </a:lnSpc>
                      </a:pPr>
                      <a:r>
                        <a:rPr lang="en-AU" sz="1800" b="0" kern="0" dirty="0">
                          <a:effectLst/>
                          <a:latin typeface="Helvetica Neue" panose="02000503000000020004" pitchFamily="2" charset="0"/>
                          <a:ea typeface="Helvetica Neue" panose="02000503000000020004" pitchFamily="2" charset="0"/>
                          <a:cs typeface="Helvetica Neue" panose="02000503000000020004" pitchFamily="2" charset="0"/>
                        </a:rPr>
                        <a:t>Larger, suitable for group activities (1-8pp)</a:t>
                      </a:r>
                      <a:endParaRPr lang="en-AU" sz="1800" b="0" kern="100" dirty="0">
                        <a:effectLst/>
                        <a:latin typeface="Helvetica Neue" panose="02000503000000020004" pitchFamily="2" charset="0"/>
                        <a:ea typeface="Helvetica Neue" panose="02000503000000020004" pitchFamily="2" charset="0"/>
                        <a:cs typeface="Helvetica Neue" panose="02000503000000020004" pitchFamily="2" charset="0"/>
                      </a:endParaRPr>
                    </a:p>
                  </a:txBody>
                  <a:tcPr marL="10517" marR="10517" marT="10517" marB="10517" anchor="ctr"/>
                </a:tc>
                <a:extLst>
                  <a:ext uri="{0D108BD9-81ED-4DB2-BD59-A6C34878D82A}">
                    <a16:rowId xmlns:a16="http://schemas.microsoft.com/office/drawing/2014/main" val="2606409224"/>
                  </a:ext>
                </a:extLst>
              </a:tr>
              <a:tr h="559814">
                <a:tc>
                  <a:txBody>
                    <a:bodyPr/>
                    <a:lstStyle/>
                    <a:p>
                      <a:pPr>
                        <a:lnSpc>
                          <a:spcPct val="150000"/>
                        </a:lnSpc>
                      </a:pPr>
                      <a:r>
                        <a:rPr lang="en-AU" sz="1800" b="1" kern="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Portability</a:t>
                      </a:r>
                      <a:endParaRPr lang="en-AU" sz="1800" b="1" kern="1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10517" marR="10517" marT="10517" marB="10517" anchor="ctr"/>
                </a:tc>
                <a:tc>
                  <a:txBody>
                    <a:bodyPr/>
                    <a:lstStyle/>
                    <a:p>
                      <a:pPr>
                        <a:lnSpc>
                          <a:spcPct val="150000"/>
                        </a:lnSpc>
                      </a:pPr>
                      <a:r>
                        <a:rPr lang="en-AU" sz="1800" b="0" kern="0" dirty="0">
                          <a:effectLst/>
                          <a:latin typeface="Helvetica Neue" panose="02000503000000020004" pitchFamily="2" charset="0"/>
                          <a:ea typeface="Helvetica Neue" panose="02000503000000020004" pitchFamily="2" charset="0"/>
                          <a:cs typeface="Helvetica Neue" panose="02000503000000020004" pitchFamily="2" charset="0"/>
                        </a:rPr>
                        <a:t>Portable and easy to carry</a:t>
                      </a:r>
                      <a:endParaRPr lang="en-AU" sz="1800" b="0" kern="100" dirty="0">
                        <a:effectLst/>
                        <a:latin typeface="Helvetica Neue" panose="02000503000000020004" pitchFamily="2" charset="0"/>
                        <a:ea typeface="Helvetica Neue" panose="02000503000000020004" pitchFamily="2" charset="0"/>
                        <a:cs typeface="Helvetica Neue" panose="02000503000000020004" pitchFamily="2" charset="0"/>
                      </a:endParaRPr>
                    </a:p>
                  </a:txBody>
                  <a:tcPr marL="10517" marR="10517" marT="10517" marB="10517" anchor="ctr"/>
                </a:tc>
                <a:tc>
                  <a:txBody>
                    <a:bodyPr/>
                    <a:lstStyle/>
                    <a:p>
                      <a:pPr>
                        <a:lnSpc>
                          <a:spcPct val="150000"/>
                        </a:lnSpc>
                      </a:pPr>
                      <a:r>
                        <a:rPr lang="en-AU" sz="1800" b="0" kern="0">
                          <a:effectLst/>
                          <a:latin typeface="Helvetica Neue" panose="02000503000000020004" pitchFamily="2" charset="0"/>
                          <a:ea typeface="Helvetica Neue" panose="02000503000000020004" pitchFamily="2" charset="0"/>
                          <a:cs typeface="Helvetica Neue" panose="02000503000000020004" pitchFamily="2" charset="0"/>
                        </a:rPr>
                        <a:t>Less portable due to larger size</a:t>
                      </a:r>
                      <a:endParaRPr lang="en-AU" sz="1800" b="0" kern="100">
                        <a:effectLst/>
                        <a:latin typeface="Helvetica Neue" panose="02000503000000020004" pitchFamily="2" charset="0"/>
                        <a:ea typeface="Helvetica Neue" panose="02000503000000020004" pitchFamily="2" charset="0"/>
                        <a:cs typeface="Helvetica Neue" panose="02000503000000020004" pitchFamily="2" charset="0"/>
                      </a:endParaRPr>
                    </a:p>
                  </a:txBody>
                  <a:tcPr marL="10517" marR="10517" marT="10517" marB="10517" anchor="ctr"/>
                </a:tc>
                <a:extLst>
                  <a:ext uri="{0D108BD9-81ED-4DB2-BD59-A6C34878D82A}">
                    <a16:rowId xmlns:a16="http://schemas.microsoft.com/office/drawing/2014/main" val="4238740267"/>
                  </a:ext>
                </a:extLst>
              </a:tr>
              <a:tr h="1079761">
                <a:tc>
                  <a:txBody>
                    <a:bodyPr/>
                    <a:lstStyle/>
                    <a:p>
                      <a:pPr>
                        <a:lnSpc>
                          <a:spcPct val="150000"/>
                        </a:lnSpc>
                      </a:pPr>
                      <a:r>
                        <a:rPr lang="en-AU" sz="1800" b="1" kern="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Flexibility and Versatility</a:t>
                      </a:r>
                      <a:endParaRPr lang="en-AU" sz="1800" b="1" kern="1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10517" marR="10517" marT="10517" marB="10517" anchor="ctr"/>
                </a:tc>
                <a:tc>
                  <a:txBody>
                    <a:bodyPr/>
                    <a:lstStyle/>
                    <a:p>
                      <a:pPr>
                        <a:lnSpc>
                          <a:spcPct val="150000"/>
                        </a:lnSpc>
                      </a:pPr>
                      <a:r>
                        <a:rPr lang="en-AU" sz="1800" b="0" kern="0" dirty="0">
                          <a:effectLst/>
                          <a:latin typeface="Helvetica Neue" panose="02000503000000020004" pitchFamily="2" charset="0"/>
                          <a:ea typeface="Helvetica Neue" panose="02000503000000020004" pitchFamily="2" charset="0"/>
                          <a:cs typeface="Helvetica Neue" panose="02000503000000020004" pitchFamily="2" charset="0"/>
                        </a:rPr>
                        <a:t>Suitable for smaller spaces and personalized learning environments</a:t>
                      </a:r>
                      <a:endParaRPr lang="en-AU" sz="1800" b="0" kern="100" dirty="0">
                        <a:effectLst/>
                        <a:latin typeface="Helvetica Neue" panose="02000503000000020004" pitchFamily="2" charset="0"/>
                        <a:ea typeface="Helvetica Neue" panose="02000503000000020004" pitchFamily="2" charset="0"/>
                        <a:cs typeface="Helvetica Neue" panose="02000503000000020004" pitchFamily="2" charset="0"/>
                      </a:endParaRPr>
                    </a:p>
                  </a:txBody>
                  <a:tcPr marL="10517" marR="10517" marT="10517" marB="10517" anchor="ctr"/>
                </a:tc>
                <a:tc>
                  <a:txBody>
                    <a:bodyPr/>
                    <a:lstStyle/>
                    <a:p>
                      <a:pPr>
                        <a:lnSpc>
                          <a:spcPct val="150000"/>
                        </a:lnSpc>
                      </a:pPr>
                      <a:r>
                        <a:rPr lang="en-AU" sz="1800" b="0" kern="0" dirty="0">
                          <a:effectLst/>
                          <a:latin typeface="Helvetica Neue" panose="02000503000000020004" pitchFamily="2" charset="0"/>
                          <a:ea typeface="Helvetica Neue" panose="02000503000000020004" pitchFamily="2" charset="0"/>
                          <a:cs typeface="Helvetica Neue" panose="02000503000000020004" pitchFamily="2" charset="0"/>
                        </a:rPr>
                        <a:t>Suitable for creating a more extensive interactive learning environment</a:t>
                      </a:r>
                      <a:endParaRPr lang="en-AU" sz="1800" b="0" kern="100" dirty="0">
                        <a:effectLst/>
                        <a:latin typeface="Helvetica Neue" panose="02000503000000020004" pitchFamily="2" charset="0"/>
                        <a:ea typeface="Helvetica Neue" panose="02000503000000020004" pitchFamily="2" charset="0"/>
                        <a:cs typeface="Helvetica Neue" panose="02000503000000020004" pitchFamily="2" charset="0"/>
                      </a:endParaRPr>
                    </a:p>
                  </a:txBody>
                  <a:tcPr marL="10517" marR="10517" marT="10517" marB="10517" anchor="ctr"/>
                </a:tc>
                <a:extLst>
                  <a:ext uri="{0D108BD9-81ED-4DB2-BD59-A6C34878D82A}">
                    <a16:rowId xmlns:a16="http://schemas.microsoft.com/office/drawing/2014/main" val="3899280425"/>
                  </a:ext>
                </a:extLst>
              </a:tr>
              <a:tr h="1079761">
                <a:tc>
                  <a:txBody>
                    <a:bodyPr/>
                    <a:lstStyle/>
                    <a:p>
                      <a:pPr>
                        <a:lnSpc>
                          <a:spcPct val="150000"/>
                        </a:lnSpc>
                      </a:pPr>
                      <a:r>
                        <a:rPr lang="en-AU" sz="1800" b="1" kern="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Usage Scenarios</a:t>
                      </a:r>
                      <a:endParaRPr lang="en-AU" sz="1800" b="1" kern="1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10517" marR="10517" marT="10517" marB="10517" anchor="ctr"/>
                </a:tc>
                <a:tc>
                  <a:txBody>
                    <a:bodyPr/>
                    <a:lstStyle/>
                    <a:p>
                      <a:pPr>
                        <a:lnSpc>
                          <a:spcPct val="150000"/>
                        </a:lnSpc>
                      </a:pPr>
                      <a:r>
                        <a:rPr lang="en-AU" sz="1800" b="0" kern="0">
                          <a:effectLst/>
                          <a:latin typeface="Helvetica Neue" panose="02000503000000020004" pitchFamily="2" charset="0"/>
                          <a:ea typeface="Helvetica Neue" panose="02000503000000020004" pitchFamily="2" charset="0"/>
                          <a:cs typeface="Helvetica Neue" panose="02000503000000020004" pitchFamily="2" charset="0"/>
                        </a:rPr>
                        <a:t>Ideal for use in homes, traveling, and one-on-one therapy sessions</a:t>
                      </a:r>
                      <a:endParaRPr lang="en-AU" sz="1800" b="0" kern="100">
                        <a:effectLst/>
                        <a:latin typeface="Helvetica Neue" panose="02000503000000020004" pitchFamily="2" charset="0"/>
                        <a:ea typeface="Helvetica Neue" panose="02000503000000020004" pitchFamily="2" charset="0"/>
                        <a:cs typeface="Helvetica Neue" panose="02000503000000020004" pitchFamily="2" charset="0"/>
                      </a:endParaRPr>
                    </a:p>
                  </a:txBody>
                  <a:tcPr marL="10517" marR="10517" marT="10517" marB="10517" anchor="ctr"/>
                </a:tc>
                <a:tc>
                  <a:txBody>
                    <a:bodyPr/>
                    <a:lstStyle/>
                    <a:p>
                      <a:pPr>
                        <a:lnSpc>
                          <a:spcPct val="150000"/>
                        </a:lnSpc>
                      </a:pPr>
                      <a:r>
                        <a:rPr lang="en-AU" sz="1800" b="0" kern="0" dirty="0">
                          <a:effectLst/>
                          <a:latin typeface="Helvetica Neue" panose="02000503000000020004" pitchFamily="2" charset="0"/>
                          <a:ea typeface="Helvetica Neue" panose="02000503000000020004" pitchFamily="2" charset="0"/>
                          <a:cs typeface="Helvetica Neue" panose="02000503000000020004" pitchFamily="2" charset="0"/>
                        </a:rPr>
                        <a:t>Best suited for use in schools, therapy </a:t>
                      </a:r>
                      <a:r>
                        <a:rPr lang="en-AU" sz="1800" b="0" kern="0" dirty="0" err="1">
                          <a:effectLst/>
                          <a:latin typeface="Helvetica Neue" panose="02000503000000020004" pitchFamily="2" charset="0"/>
                          <a:ea typeface="Helvetica Neue" panose="02000503000000020004" pitchFamily="2" charset="0"/>
                          <a:cs typeface="Helvetica Neue" panose="02000503000000020004" pitchFamily="2" charset="0"/>
                        </a:rPr>
                        <a:t>centers</a:t>
                      </a:r>
                      <a:r>
                        <a:rPr lang="en-AU" sz="1800" b="0" kern="0" dirty="0">
                          <a:effectLst/>
                          <a:latin typeface="Helvetica Neue" panose="02000503000000020004" pitchFamily="2" charset="0"/>
                          <a:ea typeface="Helvetica Neue" panose="02000503000000020004" pitchFamily="2" charset="0"/>
                          <a:cs typeface="Helvetica Neue" panose="02000503000000020004" pitchFamily="2" charset="0"/>
                        </a:rPr>
                        <a:t>, and other larger spaces</a:t>
                      </a:r>
                      <a:endParaRPr lang="en-AU" sz="1800" b="0" kern="100" dirty="0">
                        <a:effectLst/>
                        <a:latin typeface="Helvetica Neue" panose="02000503000000020004" pitchFamily="2" charset="0"/>
                        <a:ea typeface="Helvetica Neue" panose="02000503000000020004" pitchFamily="2" charset="0"/>
                        <a:cs typeface="Helvetica Neue" panose="02000503000000020004" pitchFamily="2" charset="0"/>
                      </a:endParaRPr>
                    </a:p>
                  </a:txBody>
                  <a:tcPr marL="10517" marR="10517" marT="10517" marB="10517" anchor="ctr"/>
                </a:tc>
                <a:extLst>
                  <a:ext uri="{0D108BD9-81ED-4DB2-BD59-A6C34878D82A}">
                    <a16:rowId xmlns:a16="http://schemas.microsoft.com/office/drawing/2014/main" val="2369114440"/>
                  </a:ext>
                </a:extLst>
              </a:tr>
            </a:tbl>
          </a:graphicData>
        </a:graphic>
      </p:graphicFrame>
    </p:spTree>
    <p:extLst>
      <p:ext uri="{BB962C8B-B14F-4D97-AF65-F5344CB8AC3E}">
        <p14:creationId xmlns:p14="http://schemas.microsoft.com/office/powerpoint/2010/main" val="4073374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883D8-6167-5CE9-4A4A-0AF723724CFE}"/>
              </a:ext>
            </a:extLst>
          </p:cNvPr>
          <p:cNvSpPr>
            <a:spLocks noGrp="1"/>
          </p:cNvSpPr>
          <p:nvPr>
            <p:ph type="title"/>
          </p:nvPr>
        </p:nvSpPr>
        <p:spPr/>
        <p:txBody>
          <a:bodyPr>
            <a:normAutofit/>
          </a:bodyPr>
          <a:lstStyle/>
          <a:p>
            <a:r>
              <a:rPr lang="en-US" sz="3600" b="1" dirty="0"/>
              <a:t>Shared Features and Benefits</a:t>
            </a:r>
          </a:p>
        </p:txBody>
      </p:sp>
      <p:sp>
        <p:nvSpPr>
          <p:cNvPr id="3" name="Content Placeholder 2">
            <a:extLst>
              <a:ext uri="{FF2B5EF4-FFF2-40B4-BE49-F238E27FC236}">
                <a16:creationId xmlns:a16="http://schemas.microsoft.com/office/drawing/2014/main" id="{D9471A1C-1C7D-D105-C7E1-610F53C4726F}"/>
              </a:ext>
            </a:extLst>
          </p:cNvPr>
          <p:cNvSpPr>
            <a:spLocks noGrp="1"/>
          </p:cNvSpPr>
          <p:nvPr>
            <p:ph idx="1"/>
          </p:nvPr>
        </p:nvSpPr>
        <p:spPr/>
        <p:txBody>
          <a:bodyPr/>
          <a:lstStyle/>
          <a:p>
            <a:endParaRPr lang="en-US"/>
          </a:p>
        </p:txBody>
      </p:sp>
      <p:sp>
        <p:nvSpPr>
          <p:cNvPr id="5" name="Content Placeholder 4">
            <a:extLst>
              <a:ext uri="{FF2B5EF4-FFF2-40B4-BE49-F238E27FC236}">
                <a16:creationId xmlns:a16="http://schemas.microsoft.com/office/drawing/2014/main" id="{2C2AC5EC-63F2-CDF2-D517-F41B14403288}"/>
              </a:ext>
            </a:extLst>
          </p:cNvPr>
          <p:cNvSpPr>
            <a:spLocks noGrp="1"/>
          </p:cNvSpPr>
          <p:nvPr>
            <p:ph idx="13"/>
          </p:nvPr>
        </p:nvSpPr>
        <p:spPr/>
        <p:txBody>
          <a:bodyPr/>
          <a:lstStyle/>
          <a:p>
            <a:endParaRPr lang="en-US"/>
          </a:p>
        </p:txBody>
      </p:sp>
      <p:graphicFrame>
        <p:nvGraphicFramePr>
          <p:cNvPr id="4" name="Content Placeholder 3" descr="Components: 4 x double-cited sensory play mats, 26 x double-cited sensory alphabet tiles, 1 x big zip round case, 1 x carrying bag, 1 x activity guide.&#13;&#10;Educational Content: comprehensive activity guides and lesson plans, all activities applicable to both kits.&#13;&#10;&#13;&#10;Interchangeable Tiles: tiles from both kits can be interchanged.&#13;&#10;Inclusivity: designed to be inclusive, catering to children with various disabilities.&#13;&#10;Durability and Safety: high-quality materials insured durability and safety, fulfill international safety standards EN71, ASTM93, ISO8124.">
            <a:extLst>
              <a:ext uri="{FF2B5EF4-FFF2-40B4-BE49-F238E27FC236}">
                <a16:creationId xmlns:a16="http://schemas.microsoft.com/office/drawing/2014/main" id="{305E8C5A-7189-24AA-CD98-07808EE4F8A2}"/>
              </a:ext>
            </a:extLst>
          </p:cNvPr>
          <p:cNvGraphicFramePr>
            <a:graphicFrameLocks/>
          </p:cNvGraphicFramePr>
          <p:nvPr>
            <p:extLst>
              <p:ext uri="{D42A27DB-BD31-4B8C-83A1-F6EECF244321}">
                <p14:modId xmlns:p14="http://schemas.microsoft.com/office/powerpoint/2010/main" val="1989529952"/>
              </p:ext>
            </p:extLst>
          </p:nvPr>
        </p:nvGraphicFramePr>
        <p:xfrm>
          <a:off x="381654" y="1690688"/>
          <a:ext cx="11346057" cy="3817570"/>
        </p:xfrm>
        <a:graphic>
          <a:graphicData uri="http://schemas.openxmlformats.org/drawingml/2006/table">
            <a:tbl>
              <a:tblPr firstRow="1" firstCol="1" bandRow="1">
                <a:tableStyleId>{5C22544A-7EE6-4342-B048-85BDC9FD1C3A}</a:tableStyleId>
              </a:tblPr>
              <a:tblGrid>
                <a:gridCol w="3237035">
                  <a:extLst>
                    <a:ext uri="{9D8B030D-6E8A-4147-A177-3AD203B41FA5}">
                      <a16:colId xmlns:a16="http://schemas.microsoft.com/office/drawing/2014/main" val="3528363422"/>
                    </a:ext>
                  </a:extLst>
                </a:gridCol>
                <a:gridCol w="8109022">
                  <a:extLst>
                    <a:ext uri="{9D8B030D-6E8A-4147-A177-3AD203B41FA5}">
                      <a16:colId xmlns:a16="http://schemas.microsoft.com/office/drawing/2014/main" val="1379384930"/>
                    </a:ext>
                  </a:extLst>
                </a:gridCol>
              </a:tblGrid>
              <a:tr h="1089162">
                <a:tc>
                  <a:txBody>
                    <a:bodyPr/>
                    <a:lstStyle/>
                    <a:p>
                      <a:pPr>
                        <a:lnSpc>
                          <a:spcPct val="150000"/>
                        </a:lnSpc>
                      </a:pPr>
                      <a:r>
                        <a:rPr lang="en-AU" sz="1800" kern="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Components</a:t>
                      </a:r>
                      <a:endParaRPr lang="en-AU" sz="1800" kern="1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525" marR="9525" marT="9525" marB="9525" anchor="ctr"/>
                </a:tc>
                <a:tc>
                  <a:txBody>
                    <a:bodyPr/>
                    <a:lstStyle/>
                    <a:p>
                      <a:pPr marL="0" algn="l" defTabSz="914400" rtl="0" eaLnBrk="1" latinLnBrk="0" hangingPunct="1">
                        <a:lnSpc>
                          <a:spcPct val="150000"/>
                        </a:lnSpc>
                      </a:pPr>
                      <a:r>
                        <a:rPr lang="en-AU" sz="1800" kern="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4 x Double-sided sensory play mats, 26 x Double-sided sensory Alphabet Tiles, 1 x Big Zip Round Case, 1 x Carrying Bag, 1 x Activity Guide </a:t>
                      </a:r>
                    </a:p>
                  </a:txBody>
                  <a:tcPr marL="9525" marR="9525" marT="9525" marB="9525" anchor="ctr"/>
                </a:tc>
                <a:extLst>
                  <a:ext uri="{0D108BD9-81ED-4DB2-BD59-A6C34878D82A}">
                    <a16:rowId xmlns:a16="http://schemas.microsoft.com/office/drawing/2014/main" val="203501842"/>
                  </a:ext>
                </a:extLst>
              </a:tr>
              <a:tr h="734321">
                <a:tc>
                  <a:txBody>
                    <a:bodyPr/>
                    <a:lstStyle/>
                    <a:p>
                      <a:pPr>
                        <a:lnSpc>
                          <a:spcPct val="150000"/>
                        </a:lnSpc>
                      </a:pPr>
                      <a:r>
                        <a:rPr lang="en-AU" sz="1800" kern="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Educational Content</a:t>
                      </a:r>
                      <a:endParaRPr lang="en-AU" sz="1800" kern="1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525" marR="9525" marT="9525" marB="9525" anchor="ctr"/>
                </a:tc>
                <a:tc>
                  <a:txBody>
                    <a:bodyPr/>
                    <a:lstStyle/>
                    <a:p>
                      <a:pPr>
                        <a:lnSpc>
                          <a:spcPct val="150000"/>
                        </a:lnSpc>
                      </a:pPr>
                      <a:r>
                        <a:rPr lang="en-AU" sz="1800" kern="0" dirty="0">
                          <a:effectLst/>
                          <a:latin typeface="Helvetica Neue" panose="02000503000000020004" pitchFamily="2" charset="0"/>
                          <a:ea typeface="Helvetica Neue" panose="02000503000000020004" pitchFamily="2" charset="0"/>
                          <a:cs typeface="Helvetica Neue" panose="02000503000000020004" pitchFamily="2" charset="0"/>
                        </a:rPr>
                        <a:t>Comprehensive activity guides and lesson plans, all activities applicable to both kits</a:t>
                      </a:r>
                      <a:endParaRPr lang="en-AU" sz="1800" kern="100" dirty="0">
                        <a:effectLst/>
                        <a:latin typeface="Helvetica Neue" panose="02000503000000020004" pitchFamily="2" charset="0"/>
                        <a:ea typeface="Helvetica Neue" panose="02000503000000020004" pitchFamily="2" charset="0"/>
                        <a:cs typeface="Helvetica Neue" panose="02000503000000020004" pitchFamily="2" charset="0"/>
                      </a:endParaRPr>
                    </a:p>
                  </a:txBody>
                  <a:tcPr marL="9525" marR="9525" marT="9525" marB="9525" anchor="ctr"/>
                </a:tc>
                <a:extLst>
                  <a:ext uri="{0D108BD9-81ED-4DB2-BD59-A6C34878D82A}">
                    <a16:rowId xmlns:a16="http://schemas.microsoft.com/office/drawing/2014/main" val="166829132"/>
                  </a:ext>
                </a:extLst>
              </a:tr>
              <a:tr h="391788">
                <a:tc>
                  <a:txBody>
                    <a:bodyPr/>
                    <a:lstStyle/>
                    <a:p>
                      <a:pPr>
                        <a:lnSpc>
                          <a:spcPct val="150000"/>
                        </a:lnSpc>
                      </a:pPr>
                      <a:r>
                        <a:rPr lang="en-AU" sz="1800" kern="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Interchangeable Tiles</a:t>
                      </a:r>
                      <a:endParaRPr lang="en-AU" sz="1800" kern="1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525" marR="9525" marT="9525" marB="9525" anchor="ctr"/>
                </a:tc>
                <a:tc>
                  <a:txBody>
                    <a:bodyPr/>
                    <a:lstStyle/>
                    <a:p>
                      <a:pPr>
                        <a:lnSpc>
                          <a:spcPct val="150000"/>
                        </a:lnSpc>
                      </a:pPr>
                      <a:r>
                        <a:rPr lang="en-AU" sz="1800" kern="0" dirty="0">
                          <a:effectLst/>
                          <a:latin typeface="Helvetica Neue" panose="02000503000000020004" pitchFamily="2" charset="0"/>
                          <a:ea typeface="Helvetica Neue" panose="02000503000000020004" pitchFamily="2" charset="0"/>
                          <a:cs typeface="Helvetica Neue" panose="02000503000000020004" pitchFamily="2" charset="0"/>
                        </a:rPr>
                        <a:t>Tiles from both kits can be interchanged</a:t>
                      </a:r>
                      <a:endParaRPr lang="en-AU" sz="1800" kern="100" dirty="0">
                        <a:effectLst/>
                        <a:latin typeface="Helvetica Neue" panose="02000503000000020004" pitchFamily="2" charset="0"/>
                        <a:ea typeface="Helvetica Neue" panose="02000503000000020004" pitchFamily="2" charset="0"/>
                        <a:cs typeface="Helvetica Neue" panose="02000503000000020004" pitchFamily="2" charset="0"/>
                      </a:endParaRPr>
                    </a:p>
                  </a:txBody>
                  <a:tcPr marL="9525" marR="9525" marT="9525" marB="9525" anchor="ctr"/>
                </a:tc>
                <a:extLst>
                  <a:ext uri="{0D108BD9-81ED-4DB2-BD59-A6C34878D82A}">
                    <a16:rowId xmlns:a16="http://schemas.microsoft.com/office/drawing/2014/main" val="924872060"/>
                  </a:ext>
                </a:extLst>
              </a:tr>
              <a:tr h="758136">
                <a:tc>
                  <a:txBody>
                    <a:bodyPr/>
                    <a:lstStyle/>
                    <a:p>
                      <a:pPr>
                        <a:lnSpc>
                          <a:spcPct val="150000"/>
                        </a:lnSpc>
                      </a:pPr>
                      <a:r>
                        <a:rPr lang="en-AU" sz="1800" kern="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Inclusivity</a:t>
                      </a:r>
                      <a:endParaRPr lang="en-AU" sz="1800" kern="1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525" marR="9525" marT="9525" marB="9525" anchor="ctr"/>
                </a:tc>
                <a:tc>
                  <a:txBody>
                    <a:bodyPr/>
                    <a:lstStyle/>
                    <a:p>
                      <a:pPr>
                        <a:lnSpc>
                          <a:spcPct val="150000"/>
                        </a:lnSpc>
                      </a:pPr>
                      <a:r>
                        <a:rPr lang="en-AU" sz="1800" kern="0">
                          <a:effectLst/>
                          <a:latin typeface="Helvetica Neue" panose="02000503000000020004" pitchFamily="2" charset="0"/>
                          <a:ea typeface="Helvetica Neue" panose="02000503000000020004" pitchFamily="2" charset="0"/>
                          <a:cs typeface="Helvetica Neue" panose="02000503000000020004" pitchFamily="2" charset="0"/>
                        </a:rPr>
                        <a:t>Designed to be inclusive, catering to children with various disabilities</a:t>
                      </a:r>
                      <a:endParaRPr lang="en-AU" sz="1800" kern="100">
                        <a:effectLst/>
                        <a:latin typeface="Helvetica Neue" panose="02000503000000020004" pitchFamily="2" charset="0"/>
                        <a:ea typeface="Helvetica Neue" panose="02000503000000020004" pitchFamily="2" charset="0"/>
                        <a:cs typeface="Helvetica Neue" panose="02000503000000020004" pitchFamily="2" charset="0"/>
                      </a:endParaRPr>
                    </a:p>
                  </a:txBody>
                  <a:tcPr marL="9525" marR="9525" marT="9525" marB="9525" anchor="ctr"/>
                </a:tc>
                <a:extLst>
                  <a:ext uri="{0D108BD9-81ED-4DB2-BD59-A6C34878D82A}">
                    <a16:rowId xmlns:a16="http://schemas.microsoft.com/office/drawing/2014/main" val="2127393177"/>
                  </a:ext>
                </a:extLst>
              </a:tr>
              <a:tr h="758136">
                <a:tc>
                  <a:txBody>
                    <a:bodyPr/>
                    <a:lstStyle/>
                    <a:p>
                      <a:pPr>
                        <a:lnSpc>
                          <a:spcPct val="150000"/>
                        </a:lnSpc>
                      </a:pPr>
                      <a:r>
                        <a:rPr lang="en-AU" sz="1800" kern="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Durability and Safety</a:t>
                      </a:r>
                      <a:endParaRPr lang="en-AU" sz="1800" kern="1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525" marR="9525" marT="9525" marB="9525" anchor="ctr"/>
                </a:tc>
                <a:tc>
                  <a:txBody>
                    <a:bodyPr/>
                    <a:lstStyle/>
                    <a:p>
                      <a:pPr>
                        <a:lnSpc>
                          <a:spcPct val="150000"/>
                        </a:lnSpc>
                      </a:pPr>
                      <a:r>
                        <a:rPr lang="en-AU" sz="1800" kern="0" dirty="0">
                          <a:effectLst/>
                          <a:latin typeface="Helvetica Neue" panose="02000503000000020004" pitchFamily="2" charset="0"/>
                          <a:ea typeface="Helvetica Neue" panose="02000503000000020004" pitchFamily="2" charset="0"/>
                          <a:cs typeface="Helvetica Neue" panose="02000503000000020004" pitchFamily="2" charset="0"/>
                        </a:rPr>
                        <a:t>High-quality materials ensure durability and safety, fulfill international safety standards EN71, ASTM93, ISO8124</a:t>
                      </a:r>
                      <a:endParaRPr lang="en-AU" sz="1800" kern="100" dirty="0">
                        <a:effectLst/>
                        <a:latin typeface="Helvetica Neue" panose="02000503000000020004" pitchFamily="2" charset="0"/>
                        <a:ea typeface="Helvetica Neue" panose="02000503000000020004" pitchFamily="2" charset="0"/>
                        <a:cs typeface="Helvetica Neue" panose="02000503000000020004" pitchFamily="2" charset="0"/>
                      </a:endParaRPr>
                    </a:p>
                  </a:txBody>
                  <a:tcPr marL="9525" marR="9525" marT="9525" marB="9525" anchor="ctr"/>
                </a:tc>
                <a:extLst>
                  <a:ext uri="{0D108BD9-81ED-4DB2-BD59-A6C34878D82A}">
                    <a16:rowId xmlns:a16="http://schemas.microsoft.com/office/drawing/2014/main" val="741203863"/>
                  </a:ext>
                </a:extLst>
              </a:tr>
            </a:tbl>
          </a:graphicData>
        </a:graphic>
      </p:graphicFrame>
    </p:spTree>
    <p:extLst>
      <p:ext uri="{BB962C8B-B14F-4D97-AF65-F5344CB8AC3E}">
        <p14:creationId xmlns:p14="http://schemas.microsoft.com/office/powerpoint/2010/main" val="1542230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7DCD3-93FD-ED21-BD20-7C53019278E0}"/>
              </a:ext>
            </a:extLst>
          </p:cNvPr>
          <p:cNvSpPr>
            <a:spLocks noGrp="1"/>
          </p:cNvSpPr>
          <p:nvPr>
            <p:ph type="title"/>
          </p:nvPr>
        </p:nvSpPr>
        <p:spPr>
          <a:xfrm>
            <a:off x="838200" y="-1325563"/>
            <a:ext cx="10515600" cy="1325563"/>
          </a:xfrm>
        </p:spPr>
        <p:txBody>
          <a:bodyPr>
            <a:normAutofit/>
          </a:bodyPr>
          <a:lstStyle/>
          <a:p>
            <a:r>
              <a:rPr lang="en-US" dirty="0"/>
              <a:t>7 Learning Outcomes</a:t>
            </a:r>
          </a:p>
        </p:txBody>
      </p:sp>
      <p:graphicFrame>
        <p:nvGraphicFramePr>
          <p:cNvPr id="10" name="Content Placeholder 3" descr="7 Learning Outcomes&#13;&#10;Literacy: pre-braille learning, braille alphabet, and Roman alphabet&#13;&#10;Cognitive Skills: sorting, matching, counting, sequencing, and memory training&#13;&#10;Sensory Integration: site &amp; visual skills, hearing integration, and touch integration&#13;&#10;Body Concepts: body parts, bodily awareness, and spatial concept&#13;&#10;Orientation and Motor Skills: fine motor, gross motor, and auditory skills&#13;&#10;Language Enrichment: positional &amp; directional words, sensory words, questions raising, descriptive words, and body concept&#13;&#10;Additional Learning Outcomes: social skills and positional experience &amp; engagement&#13;&#10;Games: game 1 to game 16&#13;&#10;">
            <a:extLst>
              <a:ext uri="{FF2B5EF4-FFF2-40B4-BE49-F238E27FC236}">
                <a16:creationId xmlns:a16="http://schemas.microsoft.com/office/drawing/2014/main" id="{C81D0317-1D66-93CE-A0FB-9EE71AA40D21}"/>
              </a:ext>
            </a:extLst>
          </p:cNvPr>
          <p:cNvGraphicFramePr>
            <a:graphicFrameLocks noGrp="1"/>
          </p:cNvGraphicFramePr>
          <p:nvPr>
            <p:ph idx="1"/>
            <p:extLst>
              <p:ext uri="{D42A27DB-BD31-4B8C-83A1-F6EECF244321}">
                <p14:modId xmlns:p14="http://schemas.microsoft.com/office/powerpoint/2010/main" val="497762214"/>
              </p:ext>
            </p:extLst>
          </p:nvPr>
        </p:nvGraphicFramePr>
        <p:xfrm>
          <a:off x="864476" y="381811"/>
          <a:ext cx="10974050" cy="4872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8875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BF07D-54AE-CFEE-E23B-04E8B4FA0BF5}"/>
              </a:ext>
            </a:extLst>
          </p:cNvPr>
          <p:cNvSpPr>
            <a:spLocks noGrp="1"/>
          </p:cNvSpPr>
          <p:nvPr>
            <p:ph type="title"/>
          </p:nvPr>
        </p:nvSpPr>
        <p:spPr>
          <a:xfrm>
            <a:off x="838200" y="365125"/>
            <a:ext cx="7280189" cy="1239231"/>
          </a:xfrm>
        </p:spPr>
        <p:txBody>
          <a:bodyPr>
            <a:normAutofit/>
          </a:bodyPr>
          <a:lstStyle/>
          <a:p>
            <a:r>
              <a:rPr lang="en-US" sz="3200" b="1" dirty="0">
                <a:latin typeface="Helvetica Neue" panose="02000503000000020004" pitchFamily="2" charset="0"/>
                <a:ea typeface="Helvetica Neue" panose="02000503000000020004" pitchFamily="2" charset="0"/>
                <a:cs typeface="Helvetica Neue" panose="02000503000000020004" pitchFamily="2" charset="0"/>
              </a:rPr>
              <a:t>Reach &amp; Match Alphabet Tiles (Braille and Print) </a:t>
            </a:r>
            <a:endParaRPr lang="en-US" sz="3200"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10" name="Picture 9" descr="Alphabet Tiles scattered over top of the zip storage bag.">
            <a:extLst>
              <a:ext uri="{FF2B5EF4-FFF2-40B4-BE49-F238E27FC236}">
                <a16:creationId xmlns:a16="http://schemas.microsoft.com/office/drawing/2014/main" id="{3611AEAE-48C5-654E-A508-3B16B4E19E6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33030" y="223416"/>
            <a:ext cx="3528712" cy="2351901"/>
          </a:xfrm>
          <a:prstGeom prst="rect">
            <a:avLst/>
          </a:prstGeom>
        </p:spPr>
      </p:pic>
      <p:sp>
        <p:nvSpPr>
          <p:cNvPr id="3" name="TextBox 2">
            <a:extLst>
              <a:ext uri="{FF2B5EF4-FFF2-40B4-BE49-F238E27FC236}">
                <a16:creationId xmlns:a16="http://schemas.microsoft.com/office/drawing/2014/main" id="{2A155FEB-538F-7D42-A002-848F44DFD5DD}"/>
              </a:ext>
            </a:extLst>
          </p:cNvPr>
          <p:cNvSpPr txBox="1"/>
          <p:nvPr/>
        </p:nvSpPr>
        <p:spPr>
          <a:xfrm>
            <a:off x="838200" y="1487405"/>
            <a:ext cx="5930245" cy="3908762"/>
          </a:xfrm>
          <a:prstGeom prst="rect">
            <a:avLst/>
          </a:prstGeom>
          <a:noFill/>
        </p:spPr>
        <p:txBody>
          <a:bodyPr wrap="square" rtlCol="0">
            <a:spAutoFit/>
          </a:bodyPr>
          <a:lstStyle/>
          <a:p>
            <a:pPr marL="0" indent="0">
              <a:lnSpc>
                <a:spcPct val="150000"/>
              </a:lnSpc>
              <a:buNone/>
            </a:pPr>
            <a:r>
              <a:rPr lang="en-AU" sz="1600" b="1" dirty="0">
                <a:latin typeface="Helvetica Neue" panose="02000503000000020004" pitchFamily="2" charset="0"/>
                <a:ea typeface="Helvetica Neue" panose="02000503000000020004" pitchFamily="2" charset="0"/>
                <a:cs typeface="Helvetica Neue" panose="02000503000000020004" pitchFamily="2" charset="0"/>
              </a:rPr>
              <a:t>Components:</a:t>
            </a:r>
          </a:p>
          <a:p>
            <a:pPr marL="285750" indent="-285750">
              <a:lnSpc>
                <a:spcPct val="150000"/>
              </a:lnSpc>
              <a:buFont typeface="Arial" panose="020B0604020202020204" pitchFamily="34" charset="0"/>
              <a:buChar char="•"/>
            </a:pPr>
            <a:r>
              <a:rPr lang="en-AU" sz="1600" dirty="0">
                <a:latin typeface="Helvetica Neue" panose="02000503000000020004" pitchFamily="2" charset="0"/>
                <a:ea typeface="Helvetica Neue" panose="02000503000000020004" pitchFamily="2" charset="0"/>
                <a:cs typeface="Helvetica Neue" panose="02000503000000020004" pitchFamily="2" charset="0"/>
              </a:rPr>
              <a:t>26 Braille and Print alphabet tiles (a to z)</a:t>
            </a:r>
          </a:p>
          <a:p>
            <a:pPr marL="285750" indent="-285750">
              <a:lnSpc>
                <a:spcPct val="150000"/>
              </a:lnSpc>
              <a:buFont typeface="Arial" panose="020B0604020202020204" pitchFamily="34" charset="0"/>
              <a:buChar char="•"/>
            </a:pPr>
            <a:r>
              <a:rPr lang="en-AU" sz="1600" dirty="0">
                <a:latin typeface="Helvetica Neue" panose="02000503000000020004" pitchFamily="2" charset="0"/>
                <a:ea typeface="Helvetica Neue" panose="02000503000000020004" pitchFamily="2" charset="0"/>
                <a:cs typeface="Helvetica Neue" panose="02000503000000020004" pitchFamily="2" charset="0"/>
              </a:rPr>
              <a:t>1 zip bag for storage</a:t>
            </a:r>
            <a:br>
              <a:rPr lang="en-AU" sz="1600" dirty="0">
                <a:latin typeface="Helvetica Neue" panose="02000503000000020004" pitchFamily="2" charset="0"/>
                <a:ea typeface="Helvetica Neue" panose="02000503000000020004" pitchFamily="2" charset="0"/>
                <a:cs typeface="Helvetica Neue" panose="02000503000000020004" pitchFamily="2" charset="0"/>
              </a:rPr>
            </a:br>
            <a:endParaRPr lang="en-AU" sz="1600" dirty="0">
              <a:latin typeface="Helvetica Neue" panose="02000503000000020004" pitchFamily="2" charset="0"/>
              <a:ea typeface="Helvetica Neue" panose="02000503000000020004" pitchFamily="2" charset="0"/>
              <a:cs typeface="Helvetica Neue" panose="02000503000000020004" pitchFamily="2" charset="0"/>
            </a:endParaRPr>
          </a:p>
          <a:p>
            <a:pPr marL="0" indent="0">
              <a:lnSpc>
                <a:spcPct val="150000"/>
              </a:lnSpc>
              <a:buNone/>
            </a:pPr>
            <a:r>
              <a:rPr lang="en-US" sz="1600" b="1" dirty="0">
                <a:latin typeface="Helvetica Neue" panose="02000503000000020004" pitchFamily="2" charset="0"/>
                <a:ea typeface="Helvetica Neue" panose="02000503000000020004" pitchFamily="2" charset="0"/>
                <a:cs typeface="Helvetica Neue" panose="02000503000000020004" pitchFamily="2" charset="0"/>
              </a:rPr>
              <a:t>Benefits:</a:t>
            </a:r>
            <a:endParaRPr lang="en-US" sz="1600" dirty="0">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Font typeface="Arial" panose="020B0604020202020204" pitchFamily="34" charset="0"/>
              <a:buChar char="•"/>
            </a:pPr>
            <a:r>
              <a:rPr lang="en-AU" sz="1600" dirty="0">
                <a:solidFill>
                  <a:srgbClr val="211E1E"/>
                </a:solidFill>
                <a:effectLst/>
                <a:latin typeface="Helvetica Neue" panose="02000503000000020004" pitchFamily="2" charset="0"/>
                <a:ea typeface="Helvetica Neue" panose="02000503000000020004" pitchFamily="2" charset="0"/>
                <a:cs typeface="Helvetica Neue" panose="02000503000000020004" pitchFamily="2" charset="0"/>
              </a:rPr>
              <a:t>Additional Tiles for Expanded Play (</a:t>
            </a:r>
            <a:r>
              <a:rPr lang="en-AU" sz="1600" dirty="0" err="1">
                <a:solidFill>
                  <a:srgbClr val="211E1E"/>
                </a:solidFill>
                <a:effectLst/>
                <a:latin typeface="Helvetica Neue" panose="02000503000000020004" pitchFamily="2" charset="0"/>
                <a:ea typeface="Helvetica Neue" panose="02000503000000020004" pitchFamily="2" charset="0"/>
                <a:cs typeface="Helvetica Neue" panose="02000503000000020004" pitchFamily="2" charset="0"/>
              </a:rPr>
              <a:t>e.g</a:t>
            </a:r>
            <a:r>
              <a:rPr lang="en-AU" sz="1600" dirty="0">
                <a:solidFill>
                  <a:srgbClr val="211E1E"/>
                </a:solidFill>
                <a:effectLst/>
                <a:latin typeface="Helvetica Neue" panose="02000503000000020004" pitchFamily="2" charset="0"/>
                <a:ea typeface="Helvetica Neue" panose="02000503000000020004" pitchFamily="2" charset="0"/>
                <a:cs typeface="Helvetica Neue" panose="02000503000000020004" pitchFamily="2" charset="0"/>
              </a:rPr>
              <a:t> spelling) and group interaction </a:t>
            </a:r>
            <a:endParaRPr lang="en-AU" sz="1600" dirty="0">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Font typeface="Arial" panose="020B0604020202020204" pitchFamily="34" charset="0"/>
              <a:buChar char="•"/>
            </a:pPr>
            <a:r>
              <a:rPr lang="en-AU" sz="1600" dirty="0">
                <a:effectLst/>
                <a:latin typeface="Helvetica Neue" panose="02000503000000020004" pitchFamily="2" charset="0"/>
                <a:ea typeface="Helvetica Neue" panose="02000503000000020004" pitchFamily="2" charset="0"/>
                <a:cs typeface="Helvetica Neue" panose="02000503000000020004" pitchFamily="2" charset="0"/>
              </a:rPr>
              <a:t>Multi-sensory experience: 4 patterns, 4 shapes, 4 colours, 4 sounds. </a:t>
            </a:r>
          </a:p>
          <a:p>
            <a:pPr marL="285750" indent="-285750">
              <a:buFont typeface="Arial" panose="020B0604020202020204" pitchFamily="34" charset="0"/>
              <a:buChar char="•"/>
            </a:pPr>
            <a:r>
              <a:rPr lang="en-AU" sz="1600" dirty="0">
                <a:latin typeface="Helvetica Neue" panose="02000503000000020004" pitchFamily="2" charset="0"/>
                <a:ea typeface="Helvetica Neue" panose="02000503000000020004" pitchFamily="2" charset="0"/>
                <a:cs typeface="Helvetica Neue" panose="02000503000000020004" pitchFamily="2" charset="0"/>
              </a:rPr>
              <a:t>Braille and print: help children to learn letters both visually and tactually </a:t>
            </a:r>
          </a:p>
          <a:p>
            <a:pPr marL="285750" indent="-285750">
              <a:buFont typeface="Arial" panose="020B0604020202020204" pitchFamily="34" charset="0"/>
              <a:buChar char="•"/>
            </a:pPr>
            <a:r>
              <a:rPr lang="en-AU" sz="1600" dirty="0">
                <a:latin typeface="Helvetica Neue" panose="02000503000000020004" pitchFamily="2" charset="0"/>
                <a:ea typeface="Helvetica Neue" panose="02000503000000020004" pitchFamily="2" charset="0"/>
                <a:cs typeface="Helvetica Neue" panose="02000503000000020004" pitchFamily="2" charset="0"/>
              </a:rPr>
              <a:t>Versatile use: Suitable for classroom, therapy, and home settings, providing flexible learning opportunities.</a:t>
            </a:r>
            <a:endParaRPr lang="en-AU" sz="1600" dirty="0">
              <a:effectLst/>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5" name="Picture 4" descr="Young learner stacking red circle tiles.">
            <a:extLst>
              <a:ext uri="{FF2B5EF4-FFF2-40B4-BE49-F238E27FC236}">
                <a16:creationId xmlns:a16="http://schemas.microsoft.com/office/drawing/2014/main" id="{BA4348FE-150E-1132-3C55-981E0174004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6513336" y="3073010"/>
            <a:ext cx="2882354" cy="2161766"/>
          </a:xfrm>
          <a:prstGeom prst="rect">
            <a:avLst/>
          </a:prstGeom>
        </p:spPr>
      </p:pic>
      <p:pic>
        <p:nvPicPr>
          <p:cNvPr id="6" name="Picture 5" descr="Reach &amp; Match zip storage bag.">
            <a:extLst>
              <a:ext uri="{FF2B5EF4-FFF2-40B4-BE49-F238E27FC236}">
                <a16:creationId xmlns:a16="http://schemas.microsoft.com/office/drawing/2014/main" id="{090BD408-3ED5-CC35-4DE5-92F4C6EC9E2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179118" y="2712715"/>
            <a:ext cx="2882624" cy="2882353"/>
          </a:xfrm>
          <a:prstGeom prst="rect">
            <a:avLst/>
          </a:prstGeom>
        </p:spPr>
      </p:pic>
    </p:spTree>
    <p:extLst>
      <p:ext uri="{BB962C8B-B14F-4D97-AF65-F5344CB8AC3E}">
        <p14:creationId xmlns:p14="http://schemas.microsoft.com/office/powerpoint/2010/main" val="841729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0A735-7E19-6E46-A499-6423CB8D60C7}"/>
              </a:ext>
            </a:extLst>
          </p:cNvPr>
          <p:cNvSpPr>
            <a:spLocks noGrp="1"/>
          </p:cNvSpPr>
          <p:nvPr>
            <p:ph type="title"/>
          </p:nvPr>
        </p:nvSpPr>
        <p:spPr>
          <a:xfrm>
            <a:off x="838200" y="365126"/>
            <a:ext cx="5838371" cy="1177614"/>
          </a:xfrm>
        </p:spPr>
        <p:txBody>
          <a:bodyPr>
            <a:normAutofit/>
          </a:bodyPr>
          <a:lstStyle/>
          <a:p>
            <a:r>
              <a:rPr lang="en-US" sz="3200" b="1" dirty="0"/>
              <a:t>Reach &amp; Match Number Tiles (UEB &amp; Nemeth versions)</a:t>
            </a:r>
          </a:p>
        </p:txBody>
      </p:sp>
      <p:sp>
        <p:nvSpPr>
          <p:cNvPr id="7" name="TextBox 6">
            <a:extLst>
              <a:ext uri="{FF2B5EF4-FFF2-40B4-BE49-F238E27FC236}">
                <a16:creationId xmlns:a16="http://schemas.microsoft.com/office/drawing/2014/main" id="{164AA942-C93D-FD49-BC41-923D144745C2}"/>
              </a:ext>
            </a:extLst>
          </p:cNvPr>
          <p:cNvSpPr txBox="1"/>
          <p:nvPr/>
        </p:nvSpPr>
        <p:spPr>
          <a:xfrm>
            <a:off x="838199" y="1542739"/>
            <a:ext cx="7139609" cy="1522340"/>
          </a:xfrm>
          <a:prstGeom prst="rect">
            <a:avLst/>
          </a:prstGeom>
          <a:noFill/>
        </p:spPr>
        <p:txBody>
          <a:bodyPr wrap="square" rtlCol="0">
            <a:spAutoFit/>
          </a:bodyPr>
          <a:lstStyle/>
          <a:p>
            <a:pPr marL="0" indent="0">
              <a:lnSpc>
                <a:spcPct val="150000"/>
              </a:lnSpc>
              <a:buNone/>
            </a:pPr>
            <a:r>
              <a:rPr lang="en-AU" sz="1600" b="1" dirty="0">
                <a:latin typeface="Helvetica Neue" panose="02000503000000020004" pitchFamily="2" charset="0"/>
                <a:ea typeface="Helvetica Neue" panose="02000503000000020004" pitchFamily="2" charset="0"/>
                <a:cs typeface="Helvetica Neue" panose="02000503000000020004" pitchFamily="2" charset="0"/>
              </a:rPr>
              <a:t>Components:</a:t>
            </a:r>
          </a:p>
          <a:p>
            <a:pPr marL="285750" indent="-285750">
              <a:lnSpc>
                <a:spcPct val="150000"/>
              </a:lnSpc>
              <a:buFont typeface="Arial" panose="020B0604020202020204" pitchFamily="34" charset="0"/>
              <a:buChar char="•"/>
            </a:pPr>
            <a:r>
              <a:rPr lang="en-AU" sz="1600" dirty="0">
                <a:latin typeface="Helvetica Neue" panose="02000503000000020004" pitchFamily="2" charset="0"/>
                <a:ea typeface="Helvetica Neue" panose="02000503000000020004" pitchFamily="2" charset="0"/>
                <a:cs typeface="Helvetica Neue" panose="02000503000000020004" pitchFamily="2" charset="0"/>
              </a:rPr>
              <a:t>26 number tiles (1-26)</a:t>
            </a:r>
          </a:p>
          <a:p>
            <a:pPr marL="285750" indent="-285750">
              <a:lnSpc>
                <a:spcPct val="150000"/>
              </a:lnSpc>
              <a:buFont typeface="Arial" panose="020B0604020202020204" pitchFamily="34" charset="0"/>
              <a:buChar char="•"/>
            </a:pPr>
            <a:r>
              <a:rPr lang="en-AU" sz="1600" dirty="0">
                <a:latin typeface="Helvetica Neue" panose="02000503000000020004" pitchFamily="2" charset="0"/>
                <a:ea typeface="Helvetica Neue" panose="02000503000000020004" pitchFamily="2" charset="0"/>
                <a:cs typeface="Helvetica Neue" panose="02000503000000020004" pitchFamily="2" charset="0"/>
              </a:rPr>
              <a:t>1 zip bag for storage</a:t>
            </a:r>
          </a:p>
          <a:p>
            <a:pPr>
              <a:lnSpc>
                <a:spcPct val="150000"/>
              </a:lnSpc>
            </a:pPr>
            <a:endParaRPr lang="en-AU" sz="1600"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5" name="Picture 8" descr="Nemeth tile showing the number 5 in print and braille.">
            <a:extLst>
              <a:ext uri="{FF2B5EF4-FFF2-40B4-BE49-F238E27FC236}">
                <a16:creationId xmlns:a16="http://schemas.microsoft.com/office/drawing/2014/main" id="{5B90A248-A4BE-054B-9725-39C8AE2F3BB7}"/>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907911" y="3609499"/>
            <a:ext cx="3006805" cy="138264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85F4D30-721B-DA4F-B090-BF15BCE1605E}"/>
              </a:ext>
            </a:extLst>
          </p:cNvPr>
          <p:cNvSpPr txBox="1"/>
          <p:nvPr/>
        </p:nvSpPr>
        <p:spPr>
          <a:xfrm rot="1707434">
            <a:off x="3381752" y="3456167"/>
            <a:ext cx="860176" cy="461665"/>
          </a:xfrm>
          <a:prstGeom prst="rect">
            <a:avLst/>
          </a:prstGeom>
          <a:noFill/>
        </p:spPr>
        <p:txBody>
          <a:bodyPr wrap="square" rtlCol="0">
            <a:spAutoFit/>
          </a:bodyPr>
          <a:lstStyle/>
          <a:p>
            <a:r>
              <a:rPr lang="en-US" sz="2400" b="1" dirty="0"/>
              <a:t>UEB</a:t>
            </a:r>
          </a:p>
        </p:txBody>
      </p:sp>
      <p:pic>
        <p:nvPicPr>
          <p:cNvPr id="4" name="Picture 2" descr="UEB tile showing the number 5 in print and braille.">
            <a:extLst>
              <a:ext uri="{FF2B5EF4-FFF2-40B4-BE49-F238E27FC236}">
                <a16:creationId xmlns:a16="http://schemas.microsoft.com/office/drawing/2014/main" id="{CD5FA3FF-7F3C-AD42-AE81-520D06708A24}"/>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643248" y="3665259"/>
            <a:ext cx="3027947" cy="128404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59A0B9F-A80F-1B48-B9A5-1806C19FB893}"/>
              </a:ext>
            </a:extLst>
          </p:cNvPr>
          <p:cNvSpPr txBox="1"/>
          <p:nvPr/>
        </p:nvSpPr>
        <p:spPr>
          <a:xfrm rot="1554510">
            <a:off x="7026597" y="3530701"/>
            <a:ext cx="1455660" cy="461665"/>
          </a:xfrm>
          <a:prstGeom prst="rect">
            <a:avLst/>
          </a:prstGeom>
          <a:noFill/>
        </p:spPr>
        <p:txBody>
          <a:bodyPr wrap="square" rtlCol="0">
            <a:spAutoFit/>
          </a:bodyPr>
          <a:lstStyle/>
          <a:p>
            <a:r>
              <a:rPr lang="en-US" sz="2400" b="1" dirty="0"/>
              <a:t>Nemeth</a:t>
            </a:r>
          </a:p>
        </p:txBody>
      </p:sp>
      <p:pic>
        <p:nvPicPr>
          <p:cNvPr id="11" name="Picture 10" descr="Number Tiles scattered over top of the zip storage bag.">
            <a:extLst>
              <a:ext uri="{FF2B5EF4-FFF2-40B4-BE49-F238E27FC236}">
                <a16:creationId xmlns:a16="http://schemas.microsoft.com/office/drawing/2014/main" id="{1ABA2FD7-6AA9-3322-E9CC-0F1576C9DFD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06340" y="475642"/>
            <a:ext cx="3399095" cy="5103628"/>
          </a:xfrm>
          <a:prstGeom prst="rect">
            <a:avLst/>
          </a:prstGeom>
        </p:spPr>
      </p:pic>
    </p:spTree>
    <p:extLst>
      <p:ext uri="{BB962C8B-B14F-4D97-AF65-F5344CB8AC3E}">
        <p14:creationId xmlns:p14="http://schemas.microsoft.com/office/powerpoint/2010/main" val="2053034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64AA942-C93D-FD49-BC41-923D144745C2}"/>
              </a:ext>
            </a:extLst>
          </p:cNvPr>
          <p:cNvSpPr txBox="1"/>
          <p:nvPr/>
        </p:nvSpPr>
        <p:spPr>
          <a:xfrm>
            <a:off x="838199" y="1542739"/>
            <a:ext cx="5048829" cy="2677656"/>
          </a:xfrm>
          <a:prstGeom prst="rect">
            <a:avLst/>
          </a:prstGeom>
          <a:noFill/>
        </p:spPr>
        <p:txBody>
          <a:bodyPr wrap="square" rtlCol="0">
            <a:spAutoFit/>
          </a:bodyPr>
          <a:lstStyle/>
          <a:p>
            <a:pPr marL="0" indent="0">
              <a:lnSpc>
                <a:spcPct val="150000"/>
              </a:lnSpc>
              <a:buNone/>
            </a:pPr>
            <a:r>
              <a:rPr lang="en-US" sz="1600" b="1" dirty="0">
                <a:latin typeface="Helvetica Neue" panose="02000503000000020004" pitchFamily="2" charset="0"/>
                <a:ea typeface="Helvetica Neue" panose="02000503000000020004" pitchFamily="2" charset="0"/>
                <a:cs typeface="Helvetica Neue" panose="02000503000000020004" pitchFamily="2" charset="0"/>
              </a:rPr>
              <a:t>Benefits:</a:t>
            </a:r>
            <a:endParaRPr lang="en-US" sz="1600" dirty="0">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Font typeface="Arial" panose="020B0604020202020204" pitchFamily="34" charset="0"/>
              <a:buChar char="•"/>
            </a:pPr>
            <a:r>
              <a:rPr lang="en-US" sz="1600" dirty="0">
                <a:latin typeface="Helvetica Neue" panose="02000503000000020004" pitchFamily="2" charset="0"/>
                <a:ea typeface="Helvetica Neue" panose="02000503000000020004" pitchFamily="2" charset="0"/>
                <a:cs typeface="Helvetica Neue" panose="02000503000000020004" pitchFamily="2" charset="0"/>
              </a:rPr>
              <a:t>Supports braille numeracy skills in both UEB and Nemeth braille codes</a:t>
            </a:r>
          </a:p>
          <a:p>
            <a:pPr marL="285750" indent="-285750">
              <a:buFont typeface="Arial" panose="020B0604020202020204" pitchFamily="34" charset="0"/>
              <a:buChar char="•"/>
            </a:pPr>
            <a:r>
              <a:rPr lang="en-US" sz="1600" dirty="0">
                <a:latin typeface="Helvetica Neue" panose="02000503000000020004" pitchFamily="2" charset="0"/>
                <a:ea typeface="Helvetica Neue" panose="02000503000000020004" pitchFamily="2" charset="0"/>
                <a:cs typeface="Helvetica Neue" panose="02000503000000020004" pitchFamily="2" charset="0"/>
              </a:rPr>
              <a:t>Engages multiple senses through tactile, visual, and auditory elements</a:t>
            </a:r>
          </a:p>
          <a:p>
            <a:pPr marL="285750" indent="-285750">
              <a:buFont typeface="Arial" panose="020B0604020202020204" pitchFamily="34" charset="0"/>
              <a:buChar char="•"/>
            </a:pPr>
            <a:r>
              <a:rPr lang="en-US" sz="1600" dirty="0">
                <a:latin typeface="Helvetica Neue" panose="02000503000000020004" pitchFamily="2" charset="0"/>
                <a:ea typeface="Helvetica Neue" panose="02000503000000020004" pitchFamily="2" charset="0"/>
                <a:cs typeface="Helvetica Neue" panose="02000503000000020004" pitchFamily="2" charset="0"/>
              </a:rPr>
              <a:t>Suitable for counting, basic arithmetic, and number recognition</a:t>
            </a:r>
          </a:p>
          <a:p>
            <a:pPr marL="285750" indent="-285750">
              <a:buFont typeface="Arial" panose="020B0604020202020204" pitchFamily="34" charset="0"/>
              <a:buChar char="•"/>
            </a:pPr>
            <a:r>
              <a:rPr lang="en-US" sz="1600" dirty="0">
                <a:latin typeface="Helvetica Neue" panose="02000503000000020004" pitchFamily="2" charset="0"/>
                <a:ea typeface="Helvetica Neue" panose="02000503000000020004" pitchFamily="2" charset="0"/>
                <a:cs typeface="Helvetica Neue" panose="02000503000000020004" pitchFamily="2" charset="0"/>
              </a:rPr>
              <a:t>Designed for inclusivity in learning environments</a:t>
            </a:r>
          </a:p>
          <a:p>
            <a:pPr marL="285750" indent="-285750">
              <a:buFont typeface="Arial" panose="020B0604020202020204" pitchFamily="34" charset="0"/>
              <a:buChar char="•"/>
            </a:pPr>
            <a:r>
              <a:rPr lang="en-US" sz="1600" dirty="0">
                <a:latin typeface="Helvetica Neue" panose="02000503000000020004" pitchFamily="2" charset="0"/>
                <a:ea typeface="Helvetica Neue" panose="02000503000000020004" pitchFamily="2" charset="0"/>
                <a:cs typeface="Helvetica Neue" panose="02000503000000020004" pitchFamily="2" charset="0"/>
              </a:rPr>
              <a:t>Flexible use in classrooms, therapy sessions, and home schooling</a:t>
            </a:r>
          </a:p>
        </p:txBody>
      </p:sp>
      <p:sp>
        <p:nvSpPr>
          <p:cNvPr id="2" name="Title 1">
            <a:extLst>
              <a:ext uri="{FF2B5EF4-FFF2-40B4-BE49-F238E27FC236}">
                <a16:creationId xmlns:a16="http://schemas.microsoft.com/office/drawing/2014/main" id="{1340A735-7E19-6E46-A499-6423CB8D60C7}"/>
              </a:ext>
            </a:extLst>
          </p:cNvPr>
          <p:cNvSpPr>
            <a:spLocks noGrp="1"/>
          </p:cNvSpPr>
          <p:nvPr>
            <p:ph type="title"/>
          </p:nvPr>
        </p:nvSpPr>
        <p:spPr/>
        <p:txBody>
          <a:bodyPr>
            <a:normAutofit/>
          </a:bodyPr>
          <a:lstStyle/>
          <a:p>
            <a:r>
              <a:rPr lang="en-US" sz="3200" b="1" dirty="0"/>
              <a:t>Reach &amp; Match Number Tiles (UEB &amp; Nemeth versions), cont.</a:t>
            </a:r>
          </a:p>
        </p:txBody>
      </p:sp>
      <p:pic>
        <p:nvPicPr>
          <p:cNvPr id="5" name="Picture 4" descr="Two children sorting number tiles on table.">
            <a:extLst>
              <a:ext uri="{FF2B5EF4-FFF2-40B4-BE49-F238E27FC236}">
                <a16:creationId xmlns:a16="http://schemas.microsoft.com/office/drawing/2014/main" id="{75D1B120-4EFB-9347-CD0B-A2526FA43BC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88881" y="1517598"/>
            <a:ext cx="2885388" cy="2164041"/>
          </a:xfrm>
          <a:prstGeom prst="rect">
            <a:avLst/>
          </a:prstGeom>
        </p:spPr>
      </p:pic>
      <p:pic>
        <p:nvPicPr>
          <p:cNvPr id="10" name="Picture 9" descr="Two children sorting number tiles on floor.">
            <a:extLst>
              <a:ext uri="{FF2B5EF4-FFF2-40B4-BE49-F238E27FC236}">
                <a16:creationId xmlns:a16="http://schemas.microsoft.com/office/drawing/2014/main" id="{B0F8CEEA-0BFF-E115-3BC0-375F420614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88881" y="3752031"/>
            <a:ext cx="2906330" cy="2179748"/>
          </a:xfrm>
          <a:prstGeom prst="rect">
            <a:avLst/>
          </a:prstGeom>
        </p:spPr>
      </p:pic>
      <p:pic>
        <p:nvPicPr>
          <p:cNvPr id="11" name="Picture 10" descr="Number Tiles scattered over top of the zip storage bag.">
            <a:extLst>
              <a:ext uri="{FF2B5EF4-FFF2-40B4-BE49-F238E27FC236}">
                <a16:creationId xmlns:a16="http://schemas.microsoft.com/office/drawing/2014/main" id="{1ABA2FD7-6AA9-3322-E9CC-0F1576C9DFD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4584"/>
          <a:stretch/>
        </p:blipFill>
        <p:spPr>
          <a:xfrm>
            <a:off x="8997063" y="1517598"/>
            <a:ext cx="3064679" cy="4390584"/>
          </a:xfrm>
          <a:prstGeom prst="rect">
            <a:avLst/>
          </a:prstGeom>
        </p:spPr>
      </p:pic>
    </p:spTree>
    <p:extLst>
      <p:ext uri="{BB962C8B-B14F-4D97-AF65-F5344CB8AC3E}">
        <p14:creationId xmlns:p14="http://schemas.microsoft.com/office/powerpoint/2010/main" val="2619301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D8C1E-E884-4DF7-9AF3-5DB9CC362295}"/>
              </a:ext>
            </a:extLst>
          </p:cNvPr>
          <p:cNvSpPr>
            <a:spLocks noGrp="1"/>
          </p:cNvSpPr>
          <p:nvPr>
            <p:ph type="title"/>
          </p:nvPr>
        </p:nvSpPr>
        <p:spPr/>
        <p:txBody>
          <a:bodyPr>
            <a:normAutofit/>
          </a:bodyPr>
          <a:lstStyle/>
          <a:p>
            <a:r>
              <a:rPr lang="en-AU" sz="3600" b="1" dirty="0"/>
              <a:t>Activity Examples: Alphabet Tiles</a:t>
            </a:r>
            <a:endParaRPr lang="en-US" sz="3600" dirty="0"/>
          </a:p>
        </p:txBody>
      </p:sp>
      <p:sp>
        <p:nvSpPr>
          <p:cNvPr id="3" name="Content Placeholder 2">
            <a:extLst>
              <a:ext uri="{FF2B5EF4-FFF2-40B4-BE49-F238E27FC236}">
                <a16:creationId xmlns:a16="http://schemas.microsoft.com/office/drawing/2014/main" id="{B02203F3-430F-4032-9428-6C12DD6E3F87}"/>
              </a:ext>
            </a:extLst>
          </p:cNvPr>
          <p:cNvSpPr>
            <a:spLocks noGrp="1"/>
          </p:cNvSpPr>
          <p:nvPr>
            <p:ph idx="1"/>
          </p:nvPr>
        </p:nvSpPr>
        <p:spPr>
          <a:xfrm>
            <a:off x="838200" y="1825625"/>
            <a:ext cx="3501571" cy="3428019"/>
          </a:xfrm>
          <a:ln w="66675">
            <a:solidFill>
              <a:schemeClr val="accent6"/>
            </a:solidFill>
          </a:ln>
        </p:spPr>
        <p:txBody>
          <a:bodyPr vert="horz" lIns="91440" tIns="45720" rIns="91440" bIns="45720" rtlCol="0">
            <a:normAutofit/>
          </a:bodyPr>
          <a:lstStyle/>
          <a:p>
            <a:pPr marR="32385" indent="0">
              <a:lnSpc>
                <a:spcPct val="100000"/>
              </a:lnSpc>
              <a:spcBef>
                <a:spcPts val="1950"/>
              </a:spcBef>
              <a:buNone/>
            </a:pPr>
            <a:r>
              <a:rPr lang="en-AU" sz="1800" b="1" dirty="0">
                <a:solidFill>
                  <a:srgbClr val="231F20"/>
                </a:solidFill>
              </a:rPr>
              <a:t>Game: Alphabet Circle</a:t>
            </a:r>
          </a:p>
          <a:p>
            <a:pPr marR="32385" indent="0">
              <a:lnSpc>
                <a:spcPct val="100000"/>
              </a:lnSpc>
              <a:spcBef>
                <a:spcPts val="1950"/>
              </a:spcBef>
              <a:buNone/>
            </a:pPr>
            <a:r>
              <a:rPr lang="en-AU" sz="1800" b="1" dirty="0">
                <a:solidFill>
                  <a:srgbClr val="231F20"/>
                </a:solidFill>
              </a:rPr>
              <a:t>Difficulty: ★</a:t>
            </a:r>
          </a:p>
          <a:p>
            <a:pPr marR="32385" indent="0">
              <a:lnSpc>
                <a:spcPct val="100000"/>
              </a:lnSpc>
              <a:spcBef>
                <a:spcPts val="1950"/>
              </a:spcBef>
              <a:buNone/>
            </a:pPr>
            <a:r>
              <a:rPr lang="en-AU" sz="1800" dirty="0">
                <a:solidFill>
                  <a:srgbClr val="231F20"/>
                </a:solidFill>
              </a:rPr>
              <a:t>Have the children sit in a circle and pass a tile around while music plays. When the music stops, the child holding the tile must say the letter on the tile.</a:t>
            </a:r>
          </a:p>
          <a:p>
            <a:pPr marR="32385" indent="0">
              <a:spcBef>
                <a:spcPts val="1950"/>
              </a:spcBef>
              <a:buNone/>
            </a:pPr>
            <a:endParaRPr lang="en-US" sz="1800" b="1" dirty="0">
              <a:solidFill>
                <a:srgbClr val="231F20"/>
              </a:solidFill>
            </a:endParaRPr>
          </a:p>
        </p:txBody>
      </p:sp>
      <p:sp>
        <p:nvSpPr>
          <p:cNvPr id="4" name="Content Placeholder 3">
            <a:extLst>
              <a:ext uri="{FF2B5EF4-FFF2-40B4-BE49-F238E27FC236}">
                <a16:creationId xmlns:a16="http://schemas.microsoft.com/office/drawing/2014/main" id="{FC2165E0-954C-4371-A565-F27B75C4637A}"/>
              </a:ext>
            </a:extLst>
          </p:cNvPr>
          <p:cNvSpPr>
            <a:spLocks noGrp="1"/>
          </p:cNvSpPr>
          <p:nvPr>
            <p:ph idx="13"/>
          </p:nvPr>
        </p:nvSpPr>
        <p:spPr>
          <a:xfrm>
            <a:off x="4602260" y="1825625"/>
            <a:ext cx="3501571" cy="3428019"/>
          </a:xfrm>
          <a:ln w="66675">
            <a:solidFill>
              <a:schemeClr val="accent6"/>
            </a:solidFill>
          </a:ln>
        </p:spPr>
        <p:txBody>
          <a:bodyPr>
            <a:normAutofit/>
          </a:bodyPr>
          <a:lstStyle/>
          <a:p>
            <a:pPr marR="32385" indent="0">
              <a:lnSpc>
                <a:spcPct val="100000"/>
              </a:lnSpc>
              <a:spcBef>
                <a:spcPts val="1950"/>
              </a:spcBef>
              <a:buNone/>
            </a:pPr>
            <a:r>
              <a:rPr lang="en-AU" sz="1800" b="1" dirty="0">
                <a:solidFill>
                  <a:srgbClr val="231F20"/>
                </a:solidFill>
              </a:rPr>
              <a:t>Game: Letter Order Game</a:t>
            </a:r>
          </a:p>
          <a:p>
            <a:pPr marR="32385" indent="0">
              <a:lnSpc>
                <a:spcPct val="100000"/>
              </a:lnSpc>
              <a:spcBef>
                <a:spcPts val="1950"/>
              </a:spcBef>
              <a:buNone/>
            </a:pPr>
            <a:r>
              <a:rPr lang="en-AU" sz="1800" b="1" dirty="0">
                <a:solidFill>
                  <a:srgbClr val="231F20"/>
                </a:solidFill>
              </a:rPr>
              <a:t>Difficulty: ★★</a:t>
            </a:r>
          </a:p>
          <a:p>
            <a:pPr marR="32385" lvl="0" indent="0">
              <a:lnSpc>
                <a:spcPct val="100000"/>
              </a:lnSpc>
              <a:spcBef>
                <a:spcPts val="1950"/>
              </a:spcBef>
              <a:spcAft>
                <a:spcPts val="0"/>
              </a:spcAft>
              <a:buNone/>
            </a:pPr>
            <a:r>
              <a:rPr lang="en-AU" sz="1800" dirty="0">
                <a:solidFill>
                  <a:srgbClr val="231F20"/>
                </a:solidFill>
              </a:rPr>
              <a:t>The teacher provides the student with three randomly chosen tiles and asks the student to arrange them in the correct alphabetical order.</a:t>
            </a:r>
          </a:p>
          <a:p>
            <a:endParaRPr lang="en-US" dirty="0"/>
          </a:p>
        </p:txBody>
      </p:sp>
      <p:sp>
        <p:nvSpPr>
          <p:cNvPr id="5" name="Content Placeholder 4">
            <a:extLst>
              <a:ext uri="{FF2B5EF4-FFF2-40B4-BE49-F238E27FC236}">
                <a16:creationId xmlns:a16="http://schemas.microsoft.com/office/drawing/2014/main" id="{7752BF8B-2114-454A-926D-5F2C634DF5A0}"/>
              </a:ext>
            </a:extLst>
          </p:cNvPr>
          <p:cNvSpPr>
            <a:spLocks noGrp="1"/>
          </p:cNvSpPr>
          <p:nvPr>
            <p:ph idx="4294967295"/>
          </p:nvPr>
        </p:nvSpPr>
        <p:spPr>
          <a:xfrm>
            <a:off x="8366320" y="1830388"/>
            <a:ext cx="3501571" cy="3423256"/>
          </a:xfrm>
          <a:ln w="66675">
            <a:solidFill>
              <a:schemeClr val="accent6"/>
            </a:solidFill>
          </a:ln>
        </p:spPr>
        <p:txBody>
          <a:bodyPr vert="horz" lIns="91440" tIns="45720" rIns="91440" bIns="45720" rtlCol="0">
            <a:normAutofit/>
          </a:bodyPr>
          <a:lstStyle/>
          <a:p>
            <a:pPr marR="32385" indent="0">
              <a:spcBef>
                <a:spcPts val="1950"/>
              </a:spcBef>
              <a:buNone/>
            </a:pPr>
            <a:r>
              <a:rPr lang="en-AU" sz="1800" b="1" dirty="0">
                <a:solidFill>
                  <a:srgbClr val="231F20"/>
                </a:solidFill>
              </a:rPr>
              <a:t>Game: Memory Game</a:t>
            </a:r>
          </a:p>
          <a:p>
            <a:pPr marR="32385" indent="0">
              <a:spcBef>
                <a:spcPts val="1950"/>
              </a:spcBef>
              <a:buNone/>
            </a:pPr>
            <a:r>
              <a:rPr lang="en-AU" sz="1800" b="1" dirty="0">
                <a:solidFill>
                  <a:srgbClr val="231F20"/>
                </a:solidFill>
              </a:rPr>
              <a:t>Difficulty: ★★★</a:t>
            </a:r>
          </a:p>
          <a:p>
            <a:pPr marR="32385" indent="0">
              <a:spcBef>
                <a:spcPts val="1950"/>
              </a:spcBef>
              <a:buNone/>
            </a:pPr>
            <a:r>
              <a:rPr lang="en-AU" sz="1800" dirty="0">
                <a:solidFill>
                  <a:srgbClr val="231F20"/>
                </a:solidFill>
              </a:rPr>
              <a:t>Using two or more Alphabet Tiles sets flipped over, students can race each other to create the most pairs of the same letters.</a:t>
            </a:r>
          </a:p>
          <a:p>
            <a:pPr marR="32385" indent="0">
              <a:spcBef>
                <a:spcPts val="1950"/>
              </a:spcBef>
              <a:buNone/>
            </a:pPr>
            <a:endParaRPr lang="en-US" sz="1800" b="1" dirty="0">
              <a:solidFill>
                <a:srgbClr val="231F20"/>
              </a:solidFill>
            </a:endParaRPr>
          </a:p>
        </p:txBody>
      </p:sp>
      <p:pic>
        <p:nvPicPr>
          <p:cNvPr id="8" name="Picture 7" descr="G tile: side 1 is print and braille and side 2 textured with tactile circles.">
            <a:extLst>
              <a:ext uri="{FF2B5EF4-FFF2-40B4-BE49-F238E27FC236}">
                <a16:creationId xmlns:a16="http://schemas.microsoft.com/office/drawing/2014/main" id="{D7858FC6-904D-D5A3-8CF2-7A864480A03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558231" y="533491"/>
            <a:ext cx="2309660" cy="988829"/>
          </a:xfrm>
          <a:prstGeom prst="rect">
            <a:avLst/>
          </a:prstGeom>
        </p:spPr>
      </p:pic>
    </p:spTree>
    <p:extLst>
      <p:ext uri="{BB962C8B-B14F-4D97-AF65-F5344CB8AC3E}">
        <p14:creationId xmlns:p14="http://schemas.microsoft.com/office/powerpoint/2010/main" val="637093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D8C1E-E884-4DF7-9AF3-5DB9CC362295}"/>
              </a:ext>
            </a:extLst>
          </p:cNvPr>
          <p:cNvSpPr>
            <a:spLocks noGrp="1"/>
          </p:cNvSpPr>
          <p:nvPr>
            <p:ph type="title"/>
          </p:nvPr>
        </p:nvSpPr>
        <p:spPr>
          <a:xfrm>
            <a:off x="796160" y="365125"/>
            <a:ext cx="8925910" cy="1325563"/>
          </a:xfrm>
        </p:spPr>
        <p:txBody>
          <a:bodyPr vert="horz" lIns="91440" tIns="45720" rIns="91440" bIns="45720" rtlCol="0" anchor="ctr">
            <a:normAutofit/>
          </a:bodyPr>
          <a:lstStyle/>
          <a:p>
            <a:r>
              <a:rPr lang="en-AU" sz="3600" b="1" dirty="0"/>
              <a:t>Activity Examples: Alphabet Tiles, cont.</a:t>
            </a:r>
            <a:endParaRPr lang="en-US" sz="3600" b="1" dirty="0"/>
          </a:p>
        </p:txBody>
      </p:sp>
      <p:sp>
        <p:nvSpPr>
          <p:cNvPr id="3" name="Content Placeholder 2">
            <a:extLst>
              <a:ext uri="{FF2B5EF4-FFF2-40B4-BE49-F238E27FC236}">
                <a16:creationId xmlns:a16="http://schemas.microsoft.com/office/drawing/2014/main" id="{B02203F3-430F-4032-9428-6C12DD6E3F87}"/>
              </a:ext>
            </a:extLst>
          </p:cNvPr>
          <p:cNvSpPr>
            <a:spLocks noGrp="1"/>
          </p:cNvSpPr>
          <p:nvPr>
            <p:ph idx="1"/>
          </p:nvPr>
        </p:nvSpPr>
        <p:spPr>
          <a:xfrm>
            <a:off x="838200" y="1825625"/>
            <a:ext cx="3563721" cy="3428019"/>
          </a:xfrm>
          <a:ln w="66675">
            <a:solidFill>
              <a:schemeClr val="accent2"/>
            </a:solidFill>
          </a:ln>
        </p:spPr>
        <p:txBody>
          <a:bodyPr vert="horz" lIns="91440" tIns="45720" rIns="91440" bIns="45720" rtlCol="0">
            <a:normAutofit/>
          </a:bodyPr>
          <a:lstStyle/>
          <a:p>
            <a:pPr marR="32385" indent="0">
              <a:lnSpc>
                <a:spcPct val="100000"/>
              </a:lnSpc>
              <a:spcBef>
                <a:spcPts val="1950"/>
              </a:spcBef>
              <a:buNone/>
            </a:pPr>
            <a:r>
              <a:rPr lang="en-AU" sz="1800" b="1" dirty="0">
                <a:solidFill>
                  <a:srgbClr val="231F20"/>
                </a:solidFill>
              </a:rPr>
              <a:t>Game: Spelling Bee</a:t>
            </a:r>
          </a:p>
          <a:p>
            <a:pPr marR="32385" indent="0">
              <a:lnSpc>
                <a:spcPct val="100000"/>
              </a:lnSpc>
              <a:spcBef>
                <a:spcPts val="1950"/>
              </a:spcBef>
              <a:buNone/>
            </a:pPr>
            <a:r>
              <a:rPr lang="en-AU" sz="1800" b="1" dirty="0">
                <a:solidFill>
                  <a:srgbClr val="231F20"/>
                </a:solidFill>
              </a:rPr>
              <a:t>Difficulty: ★★★</a:t>
            </a:r>
          </a:p>
          <a:p>
            <a:pPr marR="32385" indent="0">
              <a:lnSpc>
                <a:spcPct val="100000"/>
              </a:lnSpc>
              <a:spcBef>
                <a:spcPts val="1950"/>
              </a:spcBef>
              <a:buNone/>
            </a:pPr>
            <a:r>
              <a:rPr lang="en-AU" sz="1800" dirty="0">
                <a:solidFill>
                  <a:srgbClr val="231F20"/>
                </a:solidFill>
              </a:rPr>
              <a:t>The teacher calls out words for students to spell out using the tiles.</a:t>
            </a:r>
          </a:p>
          <a:p>
            <a:pPr marR="32385" indent="0">
              <a:lnSpc>
                <a:spcPct val="100000"/>
              </a:lnSpc>
              <a:spcBef>
                <a:spcPts val="1950"/>
              </a:spcBef>
              <a:buNone/>
            </a:pPr>
            <a:endParaRPr lang="en-US" sz="1800" b="1" dirty="0">
              <a:solidFill>
                <a:srgbClr val="231F20"/>
              </a:solidFill>
            </a:endParaRPr>
          </a:p>
        </p:txBody>
      </p:sp>
      <p:sp>
        <p:nvSpPr>
          <p:cNvPr id="4" name="Content Placeholder 3">
            <a:extLst>
              <a:ext uri="{FF2B5EF4-FFF2-40B4-BE49-F238E27FC236}">
                <a16:creationId xmlns:a16="http://schemas.microsoft.com/office/drawing/2014/main" id="{FC2165E0-954C-4371-A565-F27B75C4637A}"/>
              </a:ext>
            </a:extLst>
          </p:cNvPr>
          <p:cNvSpPr>
            <a:spLocks noGrp="1"/>
          </p:cNvSpPr>
          <p:nvPr>
            <p:ph idx="13"/>
          </p:nvPr>
        </p:nvSpPr>
        <p:spPr>
          <a:xfrm>
            <a:off x="4600754" y="1825625"/>
            <a:ext cx="3563721" cy="3428019"/>
          </a:xfrm>
          <a:ln w="66675">
            <a:solidFill>
              <a:schemeClr val="accent2"/>
            </a:solidFill>
          </a:ln>
        </p:spPr>
        <p:txBody>
          <a:bodyPr vert="horz" lIns="91440" tIns="45720" rIns="91440" bIns="45720" rtlCol="0">
            <a:normAutofit/>
          </a:bodyPr>
          <a:lstStyle/>
          <a:p>
            <a:pPr marR="32385" indent="0">
              <a:lnSpc>
                <a:spcPct val="100000"/>
              </a:lnSpc>
              <a:spcBef>
                <a:spcPts val="1950"/>
              </a:spcBef>
              <a:buNone/>
            </a:pPr>
            <a:r>
              <a:rPr lang="en-AU" sz="1800" b="1" dirty="0">
                <a:solidFill>
                  <a:srgbClr val="231F20"/>
                </a:solidFill>
              </a:rPr>
              <a:t>Game: Letter Lotto</a:t>
            </a:r>
          </a:p>
          <a:p>
            <a:pPr marR="32385" indent="0">
              <a:lnSpc>
                <a:spcPct val="100000"/>
              </a:lnSpc>
              <a:spcBef>
                <a:spcPts val="1950"/>
              </a:spcBef>
              <a:buNone/>
            </a:pPr>
            <a:r>
              <a:rPr lang="en-AU" sz="1800" b="1" dirty="0">
                <a:solidFill>
                  <a:srgbClr val="231F20"/>
                </a:solidFill>
              </a:rPr>
              <a:t>Difficulty: ★★★★</a:t>
            </a:r>
          </a:p>
          <a:p>
            <a:pPr marR="32385" indent="0">
              <a:lnSpc>
                <a:spcPct val="100000"/>
              </a:lnSpc>
              <a:spcBef>
                <a:spcPts val="1950"/>
              </a:spcBef>
              <a:buNone/>
            </a:pPr>
            <a:r>
              <a:rPr lang="en-AU" sz="1800" dirty="0">
                <a:solidFill>
                  <a:srgbClr val="231F20"/>
                </a:solidFill>
              </a:rPr>
              <a:t>Provide each student with a tile. Students need to think of as many words as possible beginning with the given letter. </a:t>
            </a:r>
          </a:p>
          <a:p>
            <a:pPr marR="32385" indent="0">
              <a:lnSpc>
                <a:spcPct val="100000"/>
              </a:lnSpc>
              <a:spcBef>
                <a:spcPts val="1950"/>
              </a:spcBef>
              <a:buNone/>
            </a:pPr>
            <a:endParaRPr lang="en-US" sz="1800" b="1" dirty="0">
              <a:solidFill>
                <a:srgbClr val="231F20"/>
              </a:solidFill>
            </a:endParaRPr>
          </a:p>
        </p:txBody>
      </p:sp>
      <p:sp>
        <p:nvSpPr>
          <p:cNvPr id="5" name="Content Placeholder 4">
            <a:extLst>
              <a:ext uri="{FF2B5EF4-FFF2-40B4-BE49-F238E27FC236}">
                <a16:creationId xmlns:a16="http://schemas.microsoft.com/office/drawing/2014/main" id="{7752BF8B-2114-454A-926D-5F2C634DF5A0}"/>
              </a:ext>
            </a:extLst>
          </p:cNvPr>
          <p:cNvSpPr>
            <a:spLocks noGrp="1"/>
          </p:cNvSpPr>
          <p:nvPr>
            <p:ph idx="4294967295"/>
          </p:nvPr>
        </p:nvSpPr>
        <p:spPr>
          <a:xfrm>
            <a:off x="8363309" y="1830388"/>
            <a:ext cx="3563721" cy="3423256"/>
          </a:xfrm>
          <a:ln w="66675">
            <a:solidFill>
              <a:schemeClr val="accent2"/>
            </a:solidFill>
          </a:ln>
        </p:spPr>
        <p:txBody>
          <a:bodyPr vert="horz" lIns="91440" tIns="45720" rIns="91440" bIns="45720" rtlCol="0">
            <a:normAutofit/>
          </a:bodyPr>
          <a:lstStyle/>
          <a:p>
            <a:pPr marR="32385" indent="0">
              <a:lnSpc>
                <a:spcPct val="120000"/>
              </a:lnSpc>
              <a:spcBef>
                <a:spcPts val="1950"/>
              </a:spcBef>
              <a:buNone/>
            </a:pPr>
            <a:r>
              <a:rPr lang="en-AU" sz="1900" b="1" dirty="0">
                <a:solidFill>
                  <a:srgbClr val="231F20"/>
                </a:solidFill>
              </a:rPr>
              <a:t>Game: Word Builder</a:t>
            </a:r>
          </a:p>
          <a:p>
            <a:pPr marR="32385" indent="0">
              <a:lnSpc>
                <a:spcPct val="100000"/>
              </a:lnSpc>
              <a:spcBef>
                <a:spcPts val="1950"/>
              </a:spcBef>
              <a:buNone/>
            </a:pPr>
            <a:r>
              <a:rPr lang="en-AU" sz="1900" b="1" dirty="0">
                <a:solidFill>
                  <a:srgbClr val="231F20"/>
                </a:solidFill>
              </a:rPr>
              <a:t>Difficulty: ★★★★</a:t>
            </a:r>
          </a:p>
          <a:p>
            <a:pPr marR="32385" indent="0">
              <a:lnSpc>
                <a:spcPct val="110000"/>
              </a:lnSpc>
              <a:spcBef>
                <a:spcPts val="1950"/>
              </a:spcBef>
              <a:buNone/>
            </a:pPr>
            <a:r>
              <a:rPr lang="en-AU" sz="1900" dirty="0">
                <a:solidFill>
                  <a:srgbClr val="231F20"/>
                </a:solidFill>
              </a:rPr>
              <a:t>Students has 5 tiles and brainstorm different words they could build with some or all 5 tiles. Paper may be provided for students to record their words.</a:t>
            </a:r>
          </a:p>
          <a:p>
            <a:pPr marR="32385" indent="0">
              <a:lnSpc>
                <a:spcPct val="100000"/>
              </a:lnSpc>
              <a:spcBef>
                <a:spcPts val="1950"/>
              </a:spcBef>
              <a:buNone/>
            </a:pPr>
            <a:endParaRPr lang="en-US" sz="1800" b="1" dirty="0">
              <a:solidFill>
                <a:srgbClr val="231F20"/>
              </a:solidFill>
            </a:endParaRPr>
          </a:p>
        </p:txBody>
      </p:sp>
      <p:pic>
        <p:nvPicPr>
          <p:cNvPr id="6" name="Picture 5" descr="G tile: side 1 is print and braille and side 2 textured with tactile circles.">
            <a:extLst>
              <a:ext uri="{FF2B5EF4-FFF2-40B4-BE49-F238E27FC236}">
                <a16:creationId xmlns:a16="http://schemas.microsoft.com/office/drawing/2014/main" id="{B1EC7927-999F-6258-250F-4683C59406F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617370" y="533491"/>
            <a:ext cx="2309660" cy="988829"/>
          </a:xfrm>
          <a:prstGeom prst="rect">
            <a:avLst/>
          </a:prstGeom>
        </p:spPr>
      </p:pic>
    </p:spTree>
    <p:extLst>
      <p:ext uri="{BB962C8B-B14F-4D97-AF65-F5344CB8AC3E}">
        <p14:creationId xmlns:p14="http://schemas.microsoft.com/office/powerpoint/2010/main" val="4165806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B6425-239B-2113-64F8-689CD2346891}"/>
              </a:ext>
            </a:extLst>
          </p:cNvPr>
          <p:cNvSpPr>
            <a:spLocks noGrp="1"/>
          </p:cNvSpPr>
          <p:nvPr>
            <p:ph type="title"/>
          </p:nvPr>
        </p:nvSpPr>
        <p:spPr/>
        <p:txBody>
          <a:bodyPr>
            <a:normAutofit/>
          </a:bodyPr>
          <a:lstStyle/>
          <a:p>
            <a:r>
              <a:rPr lang="en-AU" sz="3600" b="1" dirty="0"/>
              <a:t>Activity Examples: </a:t>
            </a:r>
            <a:r>
              <a:rPr lang="en-US" sz="3600" b="1" dirty="0"/>
              <a:t>Number Tiles</a:t>
            </a:r>
          </a:p>
        </p:txBody>
      </p:sp>
      <p:sp>
        <p:nvSpPr>
          <p:cNvPr id="3" name="Content Placeholder 2">
            <a:extLst>
              <a:ext uri="{FF2B5EF4-FFF2-40B4-BE49-F238E27FC236}">
                <a16:creationId xmlns:a16="http://schemas.microsoft.com/office/drawing/2014/main" id="{366D5DB4-1AC5-1A15-2875-BD304FBEA50E}"/>
              </a:ext>
            </a:extLst>
          </p:cNvPr>
          <p:cNvSpPr>
            <a:spLocks noGrp="1"/>
          </p:cNvSpPr>
          <p:nvPr>
            <p:ph idx="1"/>
          </p:nvPr>
        </p:nvSpPr>
        <p:spPr>
          <a:xfrm>
            <a:off x="838200" y="1825625"/>
            <a:ext cx="3487057" cy="3428019"/>
          </a:xfrm>
          <a:ln w="66675">
            <a:solidFill>
              <a:srgbClr val="4EBB31"/>
            </a:solidFill>
          </a:ln>
        </p:spPr>
        <p:txBody>
          <a:bodyPr>
            <a:normAutofit/>
          </a:bodyPr>
          <a:lstStyle/>
          <a:p>
            <a:pPr marR="32385" indent="0">
              <a:lnSpc>
                <a:spcPct val="100000"/>
              </a:lnSpc>
              <a:spcBef>
                <a:spcPts val="1950"/>
              </a:spcBef>
              <a:buNone/>
            </a:pPr>
            <a:r>
              <a:rPr lang="en-AU" sz="1800" b="1" dirty="0">
                <a:solidFill>
                  <a:srgbClr val="231F20"/>
                </a:solidFill>
              </a:rPr>
              <a:t>Game: Number Recognition</a:t>
            </a:r>
          </a:p>
          <a:p>
            <a:pPr marR="32385" indent="0">
              <a:lnSpc>
                <a:spcPct val="100000"/>
              </a:lnSpc>
              <a:spcBef>
                <a:spcPts val="1950"/>
              </a:spcBef>
              <a:buNone/>
            </a:pPr>
            <a:r>
              <a:rPr lang="en-AU" sz="1800" b="1" dirty="0">
                <a:solidFill>
                  <a:srgbClr val="231F20"/>
                </a:solidFill>
              </a:rPr>
              <a:t>Difficulty: ★</a:t>
            </a:r>
          </a:p>
          <a:p>
            <a:pPr marR="32385" indent="0">
              <a:lnSpc>
                <a:spcPct val="100000"/>
              </a:lnSpc>
              <a:spcBef>
                <a:spcPts val="1950"/>
              </a:spcBef>
              <a:buNone/>
            </a:pPr>
            <a:r>
              <a:rPr lang="en-US" sz="1800" dirty="0">
                <a:solidFill>
                  <a:srgbClr val="231F20"/>
                </a:solidFill>
              </a:rPr>
              <a:t>Ask the student to identify the number when given a tile. </a:t>
            </a:r>
          </a:p>
        </p:txBody>
      </p:sp>
      <p:sp>
        <p:nvSpPr>
          <p:cNvPr id="4" name="Content Placeholder 3">
            <a:extLst>
              <a:ext uri="{FF2B5EF4-FFF2-40B4-BE49-F238E27FC236}">
                <a16:creationId xmlns:a16="http://schemas.microsoft.com/office/drawing/2014/main" id="{7E8CBF6A-10D8-BB5C-76A9-9FCD1FC5DBD5}"/>
              </a:ext>
            </a:extLst>
          </p:cNvPr>
          <p:cNvSpPr>
            <a:spLocks noGrp="1"/>
          </p:cNvSpPr>
          <p:nvPr>
            <p:ph idx="13"/>
          </p:nvPr>
        </p:nvSpPr>
        <p:spPr>
          <a:xfrm>
            <a:off x="4636597" y="1825625"/>
            <a:ext cx="3487057" cy="3428019"/>
          </a:xfrm>
          <a:ln w="66675">
            <a:solidFill>
              <a:srgbClr val="4EBB31"/>
            </a:solidFill>
          </a:ln>
        </p:spPr>
        <p:txBody>
          <a:bodyPr vert="horz" lIns="91440" tIns="45720" rIns="91440" bIns="45720" rtlCol="0">
            <a:normAutofit/>
          </a:bodyPr>
          <a:lstStyle/>
          <a:p>
            <a:pPr marR="32385" indent="0">
              <a:lnSpc>
                <a:spcPct val="100000"/>
              </a:lnSpc>
              <a:spcBef>
                <a:spcPts val="1950"/>
              </a:spcBef>
              <a:buNone/>
            </a:pPr>
            <a:r>
              <a:rPr lang="en-AU" sz="1800" b="1" dirty="0">
                <a:solidFill>
                  <a:srgbClr val="231F20"/>
                </a:solidFill>
              </a:rPr>
              <a:t>Game 3: Odd or Even?</a:t>
            </a:r>
          </a:p>
          <a:p>
            <a:pPr marR="32385" indent="0">
              <a:lnSpc>
                <a:spcPct val="100000"/>
              </a:lnSpc>
              <a:spcBef>
                <a:spcPts val="1950"/>
              </a:spcBef>
              <a:buNone/>
            </a:pPr>
            <a:r>
              <a:rPr lang="en-AU" sz="1800" b="1" dirty="0">
                <a:solidFill>
                  <a:srgbClr val="231F20"/>
                </a:solidFill>
              </a:rPr>
              <a:t>Difficulty: ★★</a:t>
            </a:r>
          </a:p>
          <a:p>
            <a:pPr marR="32385" indent="0">
              <a:lnSpc>
                <a:spcPct val="100000"/>
              </a:lnSpc>
              <a:spcBef>
                <a:spcPts val="1950"/>
              </a:spcBef>
              <a:buNone/>
            </a:pPr>
            <a:r>
              <a:rPr lang="en-AU" sz="1800" dirty="0">
                <a:solidFill>
                  <a:srgbClr val="231F20"/>
                </a:solidFill>
              </a:rPr>
              <a:t>Ask the student to sort the tiles by odd and even numbers</a:t>
            </a:r>
          </a:p>
          <a:p>
            <a:pPr marR="32385" indent="0">
              <a:lnSpc>
                <a:spcPct val="100000"/>
              </a:lnSpc>
              <a:spcBef>
                <a:spcPts val="1950"/>
              </a:spcBef>
              <a:buNone/>
            </a:pPr>
            <a:endParaRPr lang="en-US" sz="1800" b="1" dirty="0">
              <a:solidFill>
                <a:srgbClr val="231F20"/>
              </a:solidFill>
            </a:endParaRPr>
          </a:p>
        </p:txBody>
      </p:sp>
      <p:sp>
        <p:nvSpPr>
          <p:cNvPr id="5" name="Content Placeholder 4">
            <a:extLst>
              <a:ext uri="{FF2B5EF4-FFF2-40B4-BE49-F238E27FC236}">
                <a16:creationId xmlns:a16="http://schemas.microsoft.com/office/drawing/2014/main" id="{F337AA64-A127-ECBC-5709-08F7EAF127C0}"/>
              </a:ext>
            </a:extLst>
          </p:cNvPr>
          <p:cNvSpPr>
            <a:spLocks noGrp="1"/>
          </p:cNvSpPr>
          <p:nvPr>
            <p:ph idx="4294967295"/>
          </p:nvPr>
        </p:nvSpPr>
        <p:spPr>
          <a:xfrm>
            <a:off x="8434994" y="1830388"/>
            <a:ext cx="3487057" cy="3423256"/>
          </a:xfrm>
          <a:ln w="66675">
            <a:solidFill>
              <a:srgbClr val="4EBB31"/>
            </a:solidFill>
          </a:ln>
        </p:spPr>
        <p:txBody>
          <a:bodyPr vert="horz" lIns="91440" tIns="45720" rIns="91440" bIns="45720" rtlCol="0">
            <a:normAutofit/>
          </a:bodyPr>
          <a:lstStyle/>
          <a:p>
            <a:pPr marR="32385" indent="0">
              <a:lnSpc>
                <a:spcPct val="100000"/>
              </a:lnSpc>
              <a:spcBef>
                <a:spcPts val="1950"/>
              </a:spcBef>
              <a:buNone/>
            </a:pPr>
            <a:r>
              <a:rPr lang="en-AU" sz="1800" b="1" dirty="0">
                <a:solidFill>
                  <a:srgbClr val="231F20"/>
                </a:solidFill>
              </a:rPr>
              <a:t>Game 4: Sequence It!</a:t>
            </a:r>
          </a:p>
          <a:p>
            <a:pPr marR="32385" indent="0">
              <a:lnSpc>
                <a:spcPct val="100000"/>
              </a:lnSpc>
              <a:spcBef>
                <a:spcPts val="1950"/>
              </a:spcBef>
              <a:buNone/>
            </a:pPr>
            <a:r>
              <a:rPr lang="en-AU" sz="1800" b="1" dirty="0">
                <a:solidFill>
                  <a:srgbClr val="231F20"/>
                </a:solidFill>
              </a:rPr>
              <a:t>Difficulty: ★★</a:t>
            </a:r>
          </a:p>
          <a:p>
            <a:pPr marR="32385" indent="0">
              <a:lnSpc>
                <a:spcPct val="100000"/>
              </a:lnSpc>
              <a:spcBef>
                <a:spcPts val="1950"/>
              </a:spcBef>
              <a:buNone/>
            </a:pPr>
            <a:r>
              <a:rPr lang="en-AU" sz="1800" dirty="0">
                <a:solidFill>
                  <a:srgbClr val="231F20"/>
                </a:solidFill>
              </a:rPr>
              <a:t>Give the student 3 or more tiles and ask them to arrange the numbers from smallest to biggest</a:t>
            </a:r>
          </a:p>
          <a:p>
            <a:pPr marR="32385" indent="0">
              <a:lnSpc>
                <a:spcPct val="100000"/>
              </a:lnSpc>
              <a:spcBef>
                <a:spcPts val="1950"/>
              </a:spcBef>
              <a:buNone/>
            </a:pPr>
            <a:endParaRPr lang="en-US" sz="1800" b="1" dirty="0">
              <a:solidFill>
                <a:srgbClr val="231F20"/>
              </a:solidFill>
            </a:endParaRPr>
          </a:p>
        </p:txBody>
      </p:sp>
      <p:pic>
        <p:nvPicPr>
          <p:cNvPr id="7" name="Picture 6" descr="9 tile: side 1 is print and braille and side 2 textured with tactile wavy lines.">
            <a:extLst>
              <a:ext uri="{FF2B5EF4-FFF2-40B4-BE49-F238E27FC236}">
                <a16:creationId xmlns:a16="http://schemas.microsoft.com/office/drawing/2014/main" id="{13589308-BEE9-EBC7-9122-C5F86E8898D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492628" y="512226"/>
            <a:ext cx="2429423" cy="1031359"/>
          </a:xfrm>
          <a:prstGeom prst="rect">
            <a:avLst/>
          </a:prstGeom>
        </p:spPr>
      </p:pic>
    </p:spTree>
    <p:extLst>
      <p:ext uri="{BB962C8B-B14F-4D97-AF65-F5344CB8AC3E}">
        <p14:creationId xmlns:p14="http://schemas.microsoft.com/office/powerpoint/2010/main" val="2735241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393A2-6CC8-425B-BEF9-E275A9FF02DB}"/>
              </a:ext>
            </a:extLst>
          </p:cNvPr>
          <p:cNvSpPr>
            <a:spLocks noGrp="1"/>
          </p:cNvSpPr>
          <p:nvPr>
            <p:ph type="title"/>
          </p:nvPr>
        </p:nvSpPr>
        <p:spPr/>
        <p:txBody>
          <a:bodyPr>
            <a:normAutofit/>
          </a:bodyPr>
          <a:lstStyle/>
          <a:p>
            <a:r>
              <a:rPr lang="en-US" sz="3200" dirty="0">
                <a:latin typeface="Helvetica Neue" panose="02000503000000020004" pitchFamily="2" charset="0"/>
                <a:ea typeface="Helvetica Neue" panose="02000503000000020004" pitchFamily="2" charset="0"/>
                <a:cs typeface="Helvetica Neue" panose="02000503000000020004" pitchFamily="2" charset="0"/>
              </a:rPr>
              <a:t>Mandy Lau, </a:t>
            </a:r>
            <a:r>
              <a:rPr lang="en-US" sz="3200" dirty="0" err="1">
                <a:latin typeface="Helvetica Neue" panose="02000503000000020004" pitchFamily="2" charset="0"/>
                <a:ea typeface="Helvetica Neue" panose="02000503000000020004" pitchFamily="2" charset="0"/>
                <a:cs typeface="Helvetica Neue" panose="02000503000000020004" pitchFamily="2" charset="0"/>
              </a:rPr>
              <a:t>MDes</a:t>
            </a:r>
            <a:r>
              <a:rPr lang="en-US" sz="3200" dirty="0">
                <a:latin typeface="Helvetica Neue" panose="02000503000000020004" pitchFamily="2" charset="0"/>
                <a:ea typeface="Helvetica Neue" panose="02000503000000020004" pitchFamily="2" charset="0"/>
                <a:cs typeface="Helvetica Neue" panose="02000503000000020004" pitchFamily="2" charset="0"/>
              </a:rPr>
              <a:t>, BEng.(Hons)</a:t>
            </a:r>
            <a:br>
              <a:rPr lang="en-US" sz="3200" dirty="0">
                <a:latin typeface="Helvetica Neue" panose="02000503000000020004" pitchFamily="2" charset="0"/>
                <a:ea typeface="Helvetica Neue" panose="02000503000000020004" pitchFamily="2" charset="0"/>
                <a:cs typeface="Helvetica Neue" panose="02000503000000020004" pitchFamily="2" charset="0"/>
              </a:rPr>
            </a:br>
            <a:endParaRPr lang="en-US"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 name="Text Placeholder 2">
            <a:extLst>
              <a:ext uri="{FF2B5EF4-FFF2-40B4-BE49-F238E27FC236}">
                <a16:creationId xmlns:a16="http://schemas.microsoft.com/office/drawing/2014/main" id="{11705893-C9FB-4C31-9CDC-7BF3B9887248}"/>
              </a:ext>
            </a:extLst>
          </p:cNvPr>
          <p:cNvSpPr>
            <a:spLocks noGrp="1"/>
          </p:cNvSpPr>
          <p:nvPr>
            <p:ph type="body" sz="half" idx="2"/>
          </p:nvPr>
        </p:nvSpPr>
        <p:spPr/>
        <p:txBody>
          <a:bodyPr/>
          <a:lstStyle/>
          <a:p>
            <a:r>
              <a:rPr lang="en-US" b="1" dirty="0"/>
              <a:t>Founder, Designer </a:t>
            </a:r>
          </a:p>
          <a:p>
            <a:r>
              <a:rPr lang="en-US" b="1" dirty="0"/>
              <a:t>Reach &amp; Match Inclusive Education Kit</a:t>
            </a:r>
          </a:p>
          <a:p>
            <a:r>
              <a:rPr lang="en-US" b="1" dirty="0"/>
              <a:t>Melbourne, Australia</a:t>
            </a:r>
          </a:p>
          <a:p>
            <a:endParaRPr lang="en-US" dirty="0"/>
          </a:p>
        </p:txBody>
      </p:sp>
      <p:pic>
        <p:nvPicPr>
          <p:cNvPr id="4" name="Picture 3" descr="Mandy watches as young boy explores a red circle tile.">
            <a:extLst>
              <a:ext uri="{FF2B5EF4-FFF2-40B4-BE49-F238E27FC236}">
                <a16:creationId xmlns:a16="http://schemas.microsoft.com/office/drawing/2014/main" id="{89B1864B-402B-66C2-874B-12ADCBA864F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470651" y="565733"/>
            <a:ext cx="5948531" cy="5726533"/>
          </a:xfrm>
          <a:prstGeom prst="ellipse">
            <a:avLst/>
          </a:prstGeom>
        </p:spPr>
      </p:pic>
    </p:spTree>
    <p:extLst>
      <p:ext uri="{BB962C8B-B14F-4D97-AF65-F5344CB8AC3E}">
        <p14:creationId xmlns:p14="http://schemas.microsoft.com/office/powerpoint/2010/main" val="35558423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B6425-239B-2113-64F8-689CD2346891}"/>
              </a:ext>
            </a:extLst>
          </p:cNvPr>
          <p:cNvSpPr>
            <a:spLocks noGrp="1"/>
          </p:cNvSpPr>
          <p:nvPr>
            <p:ph type="title"/>
          </p:nvPr>
        </p:nvSpPr>
        <p:spPr/>
        <p:txBody>
          <a:bodyPr>
            <a:normAutofit/>
          </a:bodyPr>
          <a:lstStyle/>
          <a:p>
            <a:r>
              <a:rPr lang="en-AU" sz="3600" b="1" dirty="0"/>
              <a:t>Activity Examples: </a:t>
            </a:r>
            <a:r>
              <a:rPr lang="en-US" sz="3600" b="1" dirty="0"/>
              <a:t>Number Tiles, cont.</a:t>
            </a:r>
          </a:p>
        </p:txBody>
      </p:sp>
      <p:sp>
        <p:nvSpPr>
          <p:cNvPr id="3" name="Content Placeholder 2">
            <a:extLst>
              <a:ext uri="{FF2B5EF4-FFF2-40B4-BE49-F238E27FC236}">
                <a16:creationId xmlns:a16="http://schemas.microsoft.com/office/drawing/2014/main" id="{366D5DB4-1AC5-1A15-2875-BD304FBEA50E}"/>
              </a:ext>
            </a:extLst>
          </p:cNvPr>
          <p:cNvSpPr>
            <a:spLocks noGrp="1"/>
          </p:cNvSpPr>
          <p:nvPr>
            <p:ph idx="1"/>
          </p:nvPr>
        </p:nvSpPr>
        <p:spPr>
          <a:xfrm>
            <a:off x="838200" y="1825625"/>
            <a:ext cx="3524779" cy="3428019"/>
          </a:xfrm>
          <a:ln w="66675">
            <a:solidFill>
              <a:schemeClr val="accent1"/>
            </a:solidFill>
          </a:ln>
        </p:spPr>
        <p:txBody>
          <a:bodyPr>
            <a:noAutofit/>
          </a:bodyPr>
          <a:lstStyle/>
          <a:p>
            <a:pPr marR="32385" indent="0">
              <a:lnSpc>
                <a:spcPct val="100000"/>
              </a:lnSpc>
              <a:spcBef>
                <a:spcPts val="1950"/>
              </a:spcBef>
              <a:buNone/>
            </a:pPr>
            <a:r>
              <a:rPr lang="en-AU" sz="1800" b="1" dirty="0">
                <a:solidFill>
                  <a:srgbClr val="231F20"/>
                </a:solidFill>
                <a:effectLst/>
              </a:rPr>
              <a:t>Game: Bingo</a:t>
            </a:r>
            <a:endParaRPr lang="en-AU" sz="1800" dirty="0">
              <a:solidFill>
                <a:srgbClr val="231F20"/>
              </a:solidFill>
              <a:effectLst/>
            </a:endParaRPr>
          </a:p>
          <a:p>
            <a:pPr marR="32385" indent="0">
              <a:lnSpc>
                <a:spcPct val="100000"/>
              </a:lnSpc>
              <a:spcBef>
                <a:spcPts val="1950"/>
              </a:spcBef>
              <a:buNone/>
            </a:pPr>
            <a:r>
              <a:rPr lang="en-AU" sz="1800" b="1" dirty="0">
                <a:solidFill>
                  <a:srgbClr val="231F20"/>
                </a:solidFill>
                <a:effectLst/>
              </a:rPr>
              <a:t>Difficulty: ★★</a:t>
            </a:r>
          </a:p>
          <a:p>
            <a:pPr marR="32385" lvl="0" indent="0">
              <a:lnSpc>
                <a:spcPct val="100000"/>
              </a:lnSpc>
              <a:spcBef>
                <a:spcPts val="1950"/>
              </a:spcBef>
              <a:spcAft>
                <a:spcPts val="0"/>
              </a:spcAft>
              <a:buNone/>
            </a:pPr>
            <a:r>
              <a:rPr lang="en-AU" sz="1800" dirty="0">
                <a:solidFill>
                  <a:srgbClr val="231F20"/>
                </a:solidFill>
              </a:rPr>
              <a:t>Hand out a few tiles to each student. Call out numbers from 1 to 26. </a:t>
            </a:r>
            <a:r>
              <a:rPr lang="en-AU" sz="1800" dirty="0"/>
              <a:t>The first student to have all their numbers called yells "Bingo!" and wins.</a:t>
            </a:r>
            <a:endParaRPr lang="en-AU" sz="1800" dirty="0">
              <a:solidFill>
                <a:srgbClr val="231F20"/>
              </a:solidFill>
            </a:endParaRPr>
          </a:p>
        </p:txBody>
      </p:sp>
      <p:sp>
        <p:nvSpPr>
          <p:cNvPr id="4" name="Content Placeholder 3">
            <a:extLst>
              <a:ext uri="{FF2B5EF4-FFF2-40B4-BE49-F238E27FC236}">
                <a16:creationId xmlns:a16="http://schemas.microsoft.com/office/drawing/2014/main" id="{7E8CBF6A-10D8-BB5C-76A9-9FCD1FC5DBD5}"/>
              </a:ext>
            </a:extLst>
          </p:cNvPr>
          <p:cNvSpPr>
            <a:spLocks noGrp="1"/>
          </p:cNvSpPr>
          <p:nvPr>
            <p:ph idx="13"/>
          </p:nvPr>
        </p:nvSpPr>
        <p:spPr>
          <a:xfrm>
            <a:off x="4603223" y="1825625"/>
            <a:ext cx="3524778" cy="3428019"/>
          </a:xfrm>
          <a:ln w="66675">
            <a:solidFill>
              <a:schemeClr val="accent1"/>
            </a:solidFill>
          </a:ln>
        </p:spPr>
        <p:txBody>
          <a:bodyPr vert="horz" lIns="91440" tIns="45720" rIns="91440" bIns="45720" rtlCol="0">
            <a:noAutofit/>
          </a:bodyPr>
          <a:lstStyle/>
          <a:p>
            <a:pPr marR="32385" indent="0">
              <a:lnSpc>
                <a:spcPct val="100000"/>
              </a:lnSpc>
              <a:spcBef>
                <a:spcPts val="1950"/>
              </a:spcBef>
              <a:buNone/>
            </a:pPr>
            <a:r>
              <a:rPr lang="en-AU" sz="1800" b="1" dirty="0">
                <a:solidFill>
                  <a:srgbClr val="231F20"/>
                </a:solidFill>
              </a:rPr>
              <a:t>Game: Greater Than, Less Than</a:t>
            </a:r>
          </a:p>
          <a:p>
            <a:pPr marR="32385" indent="0">
              <a:lnSpc>
                <a:spcPct val="100000"/>
              </a:lnSpc>
              <a:spcBef>
                <a:spcPts val="1950"/>
              </a:spcBef>
              <a:buNone/>
            </a:pPr>
            <a:r>
              <a:rPr lang="en-AU" sz="1800" b="1" dirty="0">
                <a:solidFill>
                  <a:srgbClr val="231F20"/>
                </a:solidFill>
              </a:rPr>
              <a:t>Difficulty: ★★</a:t>
            </a:r>
          </a:p>
          <a:p>
            <a:pPr marR="32385" indent="0">
              <a:lnSpc>
                <a:spcPct val="100000"/>
              </a:lnSpc>
              <a:spcBef>
                <a:spcPts val="1950"/>
              </a:spcBef>
              <a:buNone/>
            </a:pPr>
            <a:r>
              <a:rPr lang="en-AU" sz="1800" dirty="0">
                <a:solidFill>
                  <a:srgbClr val="231F20"/>
                </a:solidFill>
              </a:rPr>
              <a:t>Give students 3 or more tiles. Teacher prompts with "greater than 3" or "less than 10."Students hold up a tile that matches the criteria. </a:t>
            </a:r>
            <a:endParaRPr lang="en-US" sz="1800" b="1" dirty="0">
              <a:solidFill>
                <a:srgbClr val="231F20"/>
              </a:solidFill>
            </a:endParaRPr>
          </a:p>
        </p:txBody>
      </p:sp>
      <p:sp>
        <p:nvSpPr>
          <p:cNvPr id="5" name="Content Placeholder 4">
            <a:extLst>
              <a:ext uri="{FF2B5EF4-FFF2-40B4-BE49-F238E27FC236}">
                <a16:creationId xmlns:a16="http://schemas.microsoft.com/office/drawing/2014/main" id="{F337AA64-A127-ECBC-5709-08F7EAF127C0}"/>
              </a:ext>
            </a:extLst>
          </p:cNvPr>
          <p:cNvSpPr>
            <a:spLocks noGrp="1"/>
          </p:cNvSpPr>
          <p:nvPr>
            <p:ph idx="4294967295"/>
          </p:nvPr>
        </p:nvSpPr>
        <p:spPr>
          <a:xfrm>
            <a:off x="8368244" y="1825625"/>
            <a:ext cx="3524778" cy="3428019"/>
          </a:xfrm>
          <a:ln w="66675">
            <a:solidFill>
              <a:schemeClr val="accent1"/>
            </a:solidFill>
          </a:ln>
        </p:spPr>
        <p:txBody>
          <a:bodyPr vert="horz" lIns="91440" tIns="45720" rIns="91440" bIns="45720" rtlCol="0">
            <a:noAutofit/>
          </a:bodyPr>
          <a:lstStyle/>
          <a:p>
            <a:pPr marR="32385" indent="0">
              <a:lnSpc>
                <a:spcPct val="100000"/>
              </a:lnSpc>
              <a:spcBef>
                <a:spcPts val="1950"/>
              </a:spcBef>
              <a:buNone/>
            </a:pPr>
            <a:r>
              <a:rPr lang="en-AU" sz="1800" b="1" dirty="0">
                <a:solidFill>
                  <a:srgbClr val="231F20"/>
                </a:solidFill>
              </a:rPr>
              <a:t>Game: Simple Addition/Subtraction Game</a:t>
            </a:r>
          </a:p>
          <a:p>
            <a:pPr marR="32385" indent="0">
              <a:lnSpc>
                <a:spcPct val="100000"/>
              </a:lnSpc>
              <a:spcBef>
                <a:spcPts val="1950"/>
              </a:spcBef>
              <a:buNone/>
            </a:pPr>
            <a:r>
              <a:rPr lang="en-AU" sz="1800" b="1" dirty="0">
                <a:solidFill>
                  <a:srgbClr val="231F20"/>
                </a:solidFill>
              </a:rPr>
              <a:t>Difficulty: ★★★★</a:t>
            </a:r>
          </a:p>
          <a:p>
            <a:pPr marR="32385" indent="0">
              <a:lnSpc>
                <a:spcPct val="100000"/>
              </a:lnSpc>
              <a:spcBef>
                <a:spcPts val="1950"/>
              </a:spcBef>
              <a:buNone/>
            </a:pPr>
            <a:r>
              <a:rPr lang="en-AU" sz="1800" dirty="0">
                <a:solidFill>
                  <a:srgbClr val="231F20"/>
                </a:solidFill>
              </a:rPr>
              <a:t>Provide the student with two tiles and ask them to add or subtract the numbers together.</a:t>
            </a:r>
          </a:p>
          <a:p>
            <a:pPr marR="32385" indent="0">
              <a:lnSpc>
                <a:spcPct val="100000"/>
              </a:lnSpc>
              <a:spcBef>
                <a:spcPts val="1950"/>
              </a:spcBef>
              <a:buNone/>
            </a:pPr>
            <a:endParaRPr lang="en-US" sz="1800" b="1" dirty="0">
              <a:solidFill>
                <a:srgbClr val="231F20"/>
              </a:solidFill>
            </a:endParaRPr>
          </a:p>
        </p:txBody>
      </p:sp>
      <p:pic>
        <p:nvPicPr>
          <p:cNvPr id="6" name="Picture 5" descr="9 tile: side 1 is print and braille and side 2 textured with tactile wavy lines.">
            <a:extLst>
              <a:ext uri="{FF2B5EF4-FFF2-40B4-BE49-F238E27FC236}">
                <a16:creationId xmlns:a16="http://schemas.microsoft.com/office/drawing/2014/main" id="{ABE3E659-774E-BEBA-1A1E-02718459AD1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463599" y="512226"/>
            <a:ext cx="2429423" cy="1031359"/>
          </a:xfrm>
          <a:prstGeom prst="rect">
            <a:avLst/>
          </a:prstGeom>
        </p:spPr>
      </p:pic>
    </p:spTree>
    <p:extLst>
      <p:ext uri="{BB962C8B-B14F-4D97-AF65-F5344CB8AC3E}">
        <p14:creationId xmlns:p14="http://schemas.microsoft.com/office/powerpoint/2010/main" val="1716140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5A7C0-3763-8887-9E4E-9F21F41C218E}"/>
              </a:ext>
            </a:extLst>
          </p:cNvPr>
          <p:cNvSpPr>
            <a:spLocks noGrp="1"/>
          </p:cNvSpPr>
          <p:nvPr>
            <p:ph type="title"/>
          </p:nvPr>
        </p:nvSpPr>
        <p:spPr/>
        <p:txBody>
          <a:bodyPr>
            <a:normAutofit/>
          </a:bodyPr>
          <a:lstStyle/>
          <a:p>
            <a:r>
              <a:rPr lang="en-AU" sz="3200" b="1" dirty="0"/>
              <a:t>Incorporating into the Expanded Core Curriculum (ECC)</a:t>
            </a:r>
            <a:endParaRPr lang="en-US" sz="3200" dirty="0"/>
          </a:p>
        </p:txBody>
      </p:sp>
      <p:sp>
        <p:nvSpPr>
          <p:cNvPr id="3" name="Content Placeholder 2">
            <a:extLst>
              <a:ext uri="{FF2B5EF4-FFF2-40B4-BE49-F238E27FC236}">
                <a16:creationId xmlns:a16="http://schemas.microsoft.com/office/drawing/2014/main" id="{6173AD7F-B8F4-6D88-DD31-3AE5FB903DA5}"/>
              </a:ext>
            </a:extLst>
          </p:cNvPr>
          <p:cNvSpPr>
            <a:spLocks noGrp="1"/>
          </p:cNvSpPr>
          <p:nvPr>
            <p:ph idx="1"/>
          </p:nvPr>
        </p:nvSpPr>
        <p:spPr>
          <a:xfrm>
            <a:off x="838200" y="1825625"/>
            <a:ext cx="8057011" cy="3428019"/>
          </a:xfrm>
        </p:spPr>
        <p:txBody>
          <a:bodyPr>
            <a:normAutofit fontScale="92500" lnSpcReduction="10000"/>
          </a:bodyPr>
          <a:lstStyle/>
          <a:p>
            <a:pPr marL="0" indent="0">
              <a:lnSpc>
                <a:spcPct val="120000"/>
              </a:lnSpc>
              <a:buNone/>
            </a:pPr>
            <a:r>
              <a:rPr lang="en-AU" sz="1700" b="1" dirty="0"/>
              <a:t>Alignment with ECC:</a:t>
            </a:r>
          </a:p>
          <a:p>
            <a:pPr marL="0" indent="0">
              <a:lnSpc>
                <a:spcPct val="120000"/>
              </a:lnSpc>
              <a:buNone/>
            </a:pPr>
            <a:r>
              <a:rPr lang="en-AU" sz="1700" dirty="0"/>
              <a:t>Reach &amp; Match aligns with ECC by addressing critical development areas such as sensory efficiency, literacy, numeracy, and orientation &amp; mobility. </a:t>
            </a:r>
          </a:p>
          <a:p>
            <a:pPr marL="0" indent="0">
              <a:lnSpc>
                <a:spcPct val="120000"/>
              </a:lnSpc>
              <a:buNone/>
            </a:pPr>
            <a:r>
              <a:rPr lang="en-AU" sz="1700" b="1" dirty="0"/>
              <a:t>Lesson Plans:</a:t>
            </a:r>
          </a:p>
          <a:p>
            <a:pPr marL="0" indent="0">
              <a:lnSpc>
                <a:spcPct val="120000"/>
              </a:lnSpc>
              <a:buNone/>
            </a:pPr>
            <a:r>
              <a:rPr lang="en-AU" sz="1700" dirty="0"/>
              <a:t>Examples of lesson plans include activities like alphabet sequencing, tactile memory games, and Braille matching exercises. These plans are designed to meet ECC goals and can be easily adapted to fit individual student needs.</a:t>
            </a:r>
          </a:p>
          <a:p>
            <a:pPr marL="0" indent="0">
              <a:lnSpc>
                <a:spcPct val="120000"/>
              </a:lnSpc>
              <a:buNone/>
            </a:pPr>
            <a:r>
              <a:rPr lang="en-AU" sz="1700" b="1" dirty="0">
                <a:latin typeface="Helvetica Neue" panose="02000503000000020004" pitchFamily="2" charset="0"/>
                <a:ea typeface="Helvetica Neue" panose="02000503000000020004" pitchFamily="2" charset="0"/>
                <a:cs typeface="Helvetica Neue" panose="02000503000000020004" pitchFamily="2" charset="0"/>
              </a:rPr>
              <a:t>Customizing Activities:</a:t>
            </a:r>
          </a:p>
          <a:p>
            <a:pPr marL="0" indent="0">
              <a:lnSpc>
                <a:spcPct val="120000"/>
              </a:lnSpc>
              <a:buNone/>
            </a:pPr>
            <a:r>
              <a:rPr lang="en-AU" sz="1700" dirty="0">
                <a:latin typeface="Helvetica Neue" panose="02000503000000020004" pitchFamily="2" charset="0"/>
                <a:ea typeface="Helvetica Neue" panose="02000503000000020004" pitchFamily="2" charset="0"/>
                <a:cs typeface="Helvetica Neue" panose="02000503000000020004" pitchFamily="2" charset="0"/>
              </a:rPr>
              <a:t>Educators can customize activities by adjusting the complexity of tasks, using specific tiles to target individual learning goals. </a:t>
            </a:r>
            <a:endParaRPr lang="en-AU" sz="1700" dirty="0"/>
          </a:p>
          <a:p>
            <a:pPr>
              <a:lnSpc>
                <a:spcPct val="160000"/>
              </a:lnSpc>
            </a:pPr>
            <a:endParaRPr lang="en-US" sz="1600" dirty="0"/>
          </a:p>
        </p:txBody>
      </p:sp>
      <p:pic>
        <p:nvPicPr>
          <p:cNvPr id="9" name="Picture 8" descr="Front cover of Reach &amp; Match activity guide.">
            <a:extLst>
              <a:ext uri="{FF2B5EF4-FFF2-40B4-BE49-F238E27FC236}">
                <a16:creationId xmlns:a16="http://schemas.microsoft.com/office/drawing/2014/main" id="{7605D1B0-69B3-BA14-3C8E-DC3C7E45062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200000">
            <a:off x="8766545" y="2243523"/>
            <a:ext cx="3466216" cy="2690041"/>
          </a:xfrm>
          <a:prstGeom prst="rect">
            <a:avLst/>
          </a:prstGeom>
        </p:spPr>
      </p:pic>
    </p:spTree>
    <p:extLst>
      <p:ext uri="{BB962C8B-B14F-4D97-AF65-F5344CB8AC3E}">
        <p14:creationId xmlns:p14="http://schemas.microsoft.com/office/powerpoint/2010/main" val="19568024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97ADBA3-7C15-927F-20DA-AC6A2B0EA192}"/>
              </a:ext>
            </a:extLst>
          </p:cNvPr>
          <p:cNvSpPr>
            <a:spLocks noGrp="1"/>
          </p:cNvSpPr>
          <p:nvPr>
            <p:ph type="title"/>
          </p:nvPr>
        </p:nvSpPr>
        <p:spPr>
          <a:xfrm>
            <a:off x="838199" y="468631"/>
            <a:ext cx="7826829" cy="1325563"/>
          </a:xfrm>
        </p:spPr>
        <p:txBody>
          <a:bodyPr>
            <a:normAutofit/>
          </a:bodyPr>
          <a:lstStyle/>
          <a:p>
            <a:r>
              <a:rPr lang="en-AU" sz="3200" b="1" dirty="0">
                <a:latin typeface="Helvetica Neue" panose="02000503000000020004" pitchFamily="2" charset="0"/>
              </a:rPr>
              <a:t>How Reach &amp; Match Aligns with ECC</a:t>
            </a:r>
            <a:endParaRPr lang="en-US" sz="3200" dirty="0"/>
          </a:p>
        </p:txBody>
      </p:sp>
      <p:sp>
        <p:nvSpPr>
          <p:cNvPr id="3" name="text">
            <a:extLst>
              <a:ext uri="{FF2B5EF4-FFF2-40B4-BE49-F238E27FC236}">
                <a16:creationId xmlns:a16="http://schemas.microsoft.com/office/drawing/2014/main" id="{35CD9923-46E7-F8BA-6A26-E944075FFB8F}"/>
              </a:ext>
            </a:extLst>
          </p:cNvPr>
          <p:cNvSpPr>
            <a:spLocks noGrp="1"/>
          </p:cNvSpPr>
          <p:nvPr>
            <p:ph idx="1"/>
          </p:nvPr>
        </p:nvSpPr>
        <p:spPr>
          <a:xfrm>
            <a:off x="838200" y="1825625"/>
            <a:ext cx="7826829" cy="3900962"/>
          </a:xfrm>
        </p:spPr>
        <p:txBody>
          <a:bodyPr>
            <a:noAutofit/>
          </a:bodyPr>
          <a:lstStyle/>
          <a:p>
            <a:pPr marL="0" indent="0">
              <a:lnSpc>
                <a:spcPct val="100000"/>
              </a:lnSpc>
              <a:buNone/>
            </a:pPr>
            <a:r>
              <a:rPr lang="en-AU" sz="1500" b="1" dirty="0"/>
              <a:t>1. </a:t>
            </a:r>
            <a:r>
              <a:rPr lang="en-AU" sz="1600" b="1" dirty="0">
                <a:effectLst/>
                <a:latin typeface="Helvetica Neue" panose="02000503000000020004" pitchFamily="2" charset="0"/>
              </a:rPr>
              <a:t>Braille &amp; Print Literacy (Alphabet and Number Tiles)</a:t>
            </a:r>
            <a:endParaRPr lang="en-AU" sz="1600" dirty="0">
              <a:effectLst/>
              <a:latin typeface="Helvetica Neue" panose="02000503000000020004" pitchFamily="2" charset="0"/>
            </a:endParaRPr>
          </a:p>
          <a:p>
            <a:pPr marL="742950" lvl="1" indent="-285750">
              <a:lnSpc>
                <a:spcPct val="100000"/>
              </a:lnSpc>
              <a:buFont typeface="Arial" panose="020B0604020202020204" pitchFamily="34" charset="0"/>
              <a:buChar char="•"/>
            </a:pPr>
            <a:r>
              <a:rPr lang="en-AU" sz="1600" dirty="0"/>
              <a:t>Help children learn and recognize letters through tactile and visual means.</a:t>
            </a:r>
          </a:p>
          <a:p>
            <a:pPr marL="742950" lvl="1" indent="-285750">
              <a:lnSpc>
                <a:spcPct val="100000"/>
              </a:lnSpc>
              <a:buFont typeface="Arial" panose="020B0604020202020204" pitchFamily="34" charset="0"/>
              <a:buChar char="•"/>
            </a:pPr>
            <a:r>
              <a:rPr lang="en-AU" sz="1600" dirty="0"/>
              <a:t>Support pre-braille and braille literacy skills, essential for reading and writing.</a:t>
            </a:r>
          </a:p>
          <a:p>
            <a:pPr marL="0" indent="0">
              <a:lnSpc>
                <a:spcPct val="100000"/>
              </a:lnSpc>
              <a:buNone/>
            </a:pPr>
            <a:r>
              <a:rPr lang="en-AU" sz="1600" b="1" dirty="0">
                <a:effectLst/>
                <a:latin typeface="Helvetica Neue" panose="02000503000000020004" pitchFamily="2" charset="0"/>
              </a:rPr>
              <a:t>2. Orientation and Mobility:</a:t>
            </a:r>
            <a:endParaRPr lang="en-AU" sz="1600" dirty="0">
              <a:effectLst/>
              <a:latin typeface="Helvetica Neue" panose="02000503000000020004" pitchFamily="2" charset="0"/>
            </a:endParaRPr>
          </a:p>
          <a:p>
            <a:pPr marL="742950" lvl="1" indent="-285750">
              <a:lnSpc>
                <a:spcPct val="100000"/>
              </a:lnSpc>
              <a:buFont typeface="Arial" panose="020B0604020202020204" pitchFamily="34" charset="0"/>
              <a:buChar char="•"/>
            </a:pPr>
            <a:r>
              <a:rPr lang="en-AU" sz="1600" b="1" dirty="0">
                <a:effectLst/>
                <a:latin typeface="Helvetica Neue" panose="02000503000000020004" pitchFamily="2" charset="0"/>
              </a:rPr>
              <a:t>Spatial Concepts:</a:t>
            </a:r>
            <a:r>
              <a:rPr lang="en-AU" sz="1600" dirty="0">
                <a:effectLst/>
                <a:latin typeface="Helvetica Neue" panose="02000503000000020004" pitchFamily="2" charset="0"/>
              </a:rPr>
              <a:t> The sensory play mats and tiles help students understand spatial relationships, directionality, and movement through activities that involve navigating around the mats.</a:t>
            </a:r>
          </a:p>
          <a:p>
            <a:pPr marL="0" indent="0">
              <a:lnSpc>
                <a:spcPct val="100000"/>
              </a:lnSpc>
              <a:buNone/>
            </a:pPr>
            <a:r>
              <a:rPr lang="en-AU" sz="1600" b="1" dirty="0">
                <a:effectLst/>
                <a:latin typeface="Helvetica Neue" panose="02000503000000020004" pitchFamily="2" charset="0"/>
              </a:rPr>
              <a:t>3. Social Interaction Skills:</a:t>
            </a:r>
            <a:endParaRPr lang="en-AU" sz="1600" dirty="0">
              <a:effectLst/>
              <a:latin typeface="Helvetica Neue" panose="02000503000000020004" pitchFamily="2" charset="0"/>
            </a:endParaRPr>
          </a:p>
          <a:p>
            <a:pPr marL="742950" lvl="1" indent="-285750">
              <a:lnSpc>
                <a:spcPct val="100000"/>
              </a:lnSpc>
              <a:buFont typeface="Arial" panose="020B0604020202020204" pitchFamily="34" charset="0"/>
              <a:buChar char="•"/>
            </a:pPr>
            <a:r>
              <a:rPr lang="en-AU" sz="1600" b="1" dirty="0">
                <a:effectLst/>
                <a:latin typeface="Helvetica Neue" panose="02000503000000020004" pitchFamily="2" charset="0"/>
              </a:rPr>
              <a:t>Collaborative Games:</a:t>
            </a:r>
            <a:r>
              <a:rPr lang="en-AU" sz="1600" dirty="0">
                <a:effectLst/>
                <a:latin typeface="Helvetica Neue" panose="02000503000000020004" pitchFamily="2" charset="0"/>
              </a:rPr>
              <a:t> Group activities and games encourage interaction, cooperation, and communication among peers. Promotes positive social engagement and teamwork.</a:t>
            </a:r>
            <a:endParaRPr lang="en-AU" sz="1500" dirty="0">
              <a:effectLst/>
              <a:latin typeface="Helvetica Neue" panose="02000503000000020004" pitchFamily="2" charset="0"/>
            </a:endParaRPr>
          </a:p>
        </p:txBody>
      </p:sp>
      <p:pic>
        <p:nvPicPr>
          <p:cNvPr id="14" name="Picture 13" descr="Young girl placing tiles on top of Reach &amp; Match Light round zip case.">
            <a:extLst>
              <a:ext uri="{FF2B5EF4-FFF2-40B4-BE49-F238E27FC236}">
                <a16:creationId xmlns:a16="http://schemas.microsoft.com/office/drawing/2014/main" id="{0B919FB7-DA4E-6340-A483-597154DD103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39472" y="692879"/>
            <a:ext cx="3352528" cy="5033708"/>
          </a:xfrm>
          <a:prstGeom prst="rect">
            <a:avLst/>
          </a:prstGeom>
        </p:spPr>
      </p:pic>
    </p:spTree>
    <p:extLst>
      <p:ext uri="{BB962C8B-B14F-4D97-AF65-F5344CB8AC3E}">
        <p14:creationId xmlns:p14="http://schemas.microsoft.com/office/powerpoint/2010/main" val="898327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9EED632-D25F-2C76-DD69-A2DFB5C40350}"/>
              </a:ext>
            </a:extLst>
          </p:cNvPr>
          <p:cNvSpPr>
            <a:spLocks noGrp="1"/>
          </p:cNvSpPr>
          <p:nvPr>
            <p:ph type="title"/>
          </p:nvPr>
        </p:nvSpPr>
        <p:spPr>
          <a:xfrm>
            <a:off x="838200" y="365125"/>
            <a:ext cx="8743950" cy="459471"/>
          </a:xfrm>
        </p:spPr>
        <p:txBody>
          <a:bodyPr>
            <a:normAutofit fontScale="90000"/>
          </a:bodyPr>
          <a:lstStyle/>
          <a:p>
            <a:r>
              <a:rPr lang="en-AU" sz="3200" b="1" i="0" kern="1200" dirty="0">
                <a:solidFill>
                  <a:srgbClr val="1F1C1E"/>
                </a:solidFill>
                <a:effectLst/>
                <a:latin typeface="Helvetica Neue" panose="02000503000000020004" pitchFamily="2" charset="0"/>
                <a:ea typeface="Helvetica Neue Medium" panose="02000503000000020004" pitchFamily="2" charset="0"/>
                <a:cs typeface="Helvetica Neue Medium" panose="02000503000000020004" pitchFamily="2" charset="0"/>
              </a:rPr>
              <a:t>How Reach &amp; Match Aligns with ECC, cont.</a:t>
            </a:r>
            <a:r>
              <a:rPr lang="en-AU" dirty="0"/>
              <a:t> </a:t>
            </a:r>
            <a:endParaRPr lang="en-US" dirty="0"/>
          </a:p>
        </p:txBody>
      </p:sp>
      <p:sp>
        <p:nvSpPr>
          <p:cNvPr id="3" name="text">
            <a:extLst>
              <a:ext uri="{FF2B5EF4-FFF2-40B4-BE49-F238E27FC236}">
                <a16:creationId xmlns:a16="http://schemas.microsoft.com/office/drawing/2014/main" id="{35CD9923-46E7-F8BA-6A26-E944075FFB8F}"/>
              </a:ext>
            </a:extLst>
          </p:cNvPr>
          <p:cNvSpPr>
            <a:spLocks noGrp="1"/>
          </p:cNvSpPr>
          <p:nvPr>
            <p:ph idx="1"/>
          </p:nvPr>
        </p:nvSpPr>
        <p:spPr>
          <a:xfrm>
            <a:off x="838200" y="1224654"/>
            <a:ext cx="7551057" cy="3795356"/>
          </a:xfrm>
        </p:spPr>
        <p:txBody>
          <a:bodyPr>
            <a:noAutofit/>
          </a:bodyPr>
          <a:lstStyle/>
          <a:p>
            <a:pPr marL="0" indent="0">
              <a:lnSpc>
                <a:spcPct val="100000"/>
              </a:lnSpc>
              <a:buNone/>
            </a:pPr>
            <a:r>
              <a:rPr lang="en-AU" sz="1600" b="1" dirty="0"/>
              <a:t>4. </a:t>
            </a:r>
            <a:r>
              <a:rPr lang="en-AU" sz="1600" b="1" dirty="0">
                <a:effectLst/>
                <a:latin typeface="Helvetica Neue" panose="02000503000000020004" pitchFamily="2" charset="0"/>
              </a:rPr>
              <a:t>Recreation and Leisure Skills</a:t>
            </a:r>
            <a:endParaRPr lang="en-AU" sz="1600" dirty="0"/>
          </a:p>
          <a:p>
            <a:pPr>
              <a:lnSpc>
                <a:spcPct val="100000"/>
              </a:lnSpc>
            </a:pPr>
            <a:r>
              <a:rPr lang="en-AU" sz="1600" b="1" dirty="0">
                <a:effectLst/>
                <a:latin typeface="Helvetica Neue" panose="02000503000000020004" pitchFamily="2" charset="0"/>
              </a:rPr>
              <a:t>Engaging Games:</a:t>
            </a:r>
            <a:r>
              <a:rPr lang="en-AU" sz="1600" dirty="0">
                <a:effectLst/>
                <a:latin typeface="Helvetica Neue" panose="02000503000000020004" pitchFamily="2" charset="0"/>
              </a:rPr>
              <a:t> Reach &amp; Match includes fun and engaging games that encourage recreational participation, helping students find enjoyable leisure activities.</a:t>
            </a:r>
          </a:p>
          <a:p>
            <a:pPr marL="0" lvl="1" indent="0">
              <a:lnSpc>
                <a:spcPct val="100000"/>
              </a:lnSpc>
              <a:spcBef>
                <a:spcPts val="1000"/>
              </a:spcBef>
              <a:buNone/>
            </a:pPr>
            <a:r>
              <a:rPr lang="en-AU" sz="1600" b="1" dirty="0"/>
              <a:t>5. Sensory Efficiency</a:t>
            </a:r>
          </a:p>
          <a:p>
            <a:pPr marL="228600" lvl="1">
              <a:lnSpc>
                <a:spcPct val="100000"/>
              </a:lnSpc>
              <a:spcBef>
                <a:spcPts val="1000"/>
              </a:spcBef>
            </a:pPr>
            <a:r>
              <a:rPr lang="en-AU" sz="1600" b="1" dirty="0"/>
              <a:t>Multi-Sensory Learning: </a:t>
            </a:r>
            <a:r>
              <a:rPr lang="en-AU" sz="1600" dirty="0"/>
              <a:t>The combination of tactile, auditory, and visual elements in Reach &amp; Match products enhances sensory efficiency and integration.</a:t>
            </a:r>
          </a:p>
          <a:p>
            <a:pPr marL="0" indent="0">
              <a:lnSpc>
                <a:spcPct val="100000"/>
              </a:lnSpc>
              <a:buNone/>
            </a:pPr>
            <a:r>
              <a:rPr lang="en-AU" sz="1600" b="1" dirty="0"/>
              <a:t>6. Compensatory or Functional Academic Skills</a:t>
            </a:r>
          </a:p>
          <a:p>
            <a:pPr>
              <a:lnSpc>
                <a:spcPct val="100000"/>
              </a:lnSpc>
              <a:buFont typeface="Arial" panose="020B0604020202020204" pitchFamily="34" charset="0"/>
              <a:buChar char="•"/>
            </a:pPr>
            <a:r>
              <a:rPr lang="en-AU" sz="1600" b="1" dirty="0">
                <a:solidFill>
                  <a:srgbClr val="1F1C1E"/>
                </a:solidFill>
              </a:rPr>
              <a:t>Cognitive and Academic Activities: </a:t>
            </a:r>
            <a:r>
              <a:rPr lang="en-AU" sz="1600" dirty="0"/>
              <a:t>focused on sorting, matching, counting, sequencing, and memory training. Supports the development of functional academic skills through structured play.</a:t>
            </a:r>
          </a:p>
          <a:p>
            <a:pPr marL="457200" lvl="1" indent="0">
              <a:lnSpc>
                <a:spcPct val="100000"/>
              </a:lnSpc>
              <a:buNone/>
            </a:pPr>
            <a:endParaRPr lang="en-AU" sz="1500" dirty="0">
              <a:solidFill>
                <a:srgbClr val="1F1C1E"/>
              </a:solidFill>
            </a:endParaRPr>
          </a:p>
          <a:p>
            <a:pPr marL="742950" lvl="1" indent="-285750">
              <a:lnSpc>
                <a:spcPct val="150000"/>
              </a:lnSpc>
              <a:buFont typeface="Arial" panose="020B0604020202020204" pitchFamily="34" charset="0"/>
              <a:buChar char="•"/>
            </a:pPr>
            <a:endParaRPr lang="en-US" sz="1500" dirty="0"/>
          </a:p>
          <a:p>
            <a:pPr marL="742950" lvl="1" indent="-285750">
              <a:lnSpc>
                <a:spcPct val="150000"/>
              </a:lnSpc>
              <a:buFont typeface="Arial" panose="020B0604020202020204" pitchFamily="34" charset="0"/>
              <a:buChar char="•"/>
            </a:pPr>
            <a:endParaRPr lang="en-AU" sz="1500" dirty="0">
              <a:effectLst/>
              <a:latin typeface="Helvetica Neue" panose="02000503000000020004" pitchFamily="2" charset="0"/>
            </a:endParaRPr>
          </a:p>
          <a:p>
            <a:pPr marL="0" indent="0" rtl="0">
              <a:lnSpc>
                <a:spcPct val="150000"/>
              </a:lnSpc>
              <a:spcBef>
                <a:spcPts val="1000"/>
              </a:spcBef>
              <a:spcAft>
                <a:spcPts val="0"/>
              </a:spcAft>
              <a:buNone/>
            </a:pPr>
            <a:r>
              <a:rPr lang="en-AU" sz="1500" b="0" i="0" u="none" strike="noStrike" dirty="0">
                <a:solidFill>
                  <a:srgbClr val="1F1C1E"/>
                </a:solidFill>
                <a:effectLst/>
                <a:latin typeface="Helvetica Neue" panose="02000503000000020004" pitchFamily="2" charset="0"/>
              </a:rPr>
              <a:t>. </a:t>
            </a:r>
            <a:endParaRPr lang="en-AU" sz="1500" b="1" i="0" u="none" strike="noStrike" dirty="0">
              <a:solidFill>
                <a:srgbClr val="1F1C1E"/>
              </a:solidFill>
              <a:effectLst/>
              <a:latin typeface="Helvetica Neue" panose="02000503000000020004" pitchFamily="2" charset="0"/>
            </a:endParaRPr>
          </a:p>
          <a:p>
            <a:pPr lvl="1">
              <a:lnSpc>
                <a:spcPct val="150000"/>
              </a:lnSpc>
              <a:buFont typeface="+mj-lt"/>
              <a:buAutoNum type="arabicPeriod"/>
            </a:pPr>
            <a:endParaRPr lang="en-AU" sz="1500" b="1" i="0" u="none" strike="noStrike" dirty="0">
              <a:solidFill>
                <a:srgbClr val="1F1C1E"/>
              </a:solidFill>
              <a:effectLst/>
              <a:latin typeface="Helvetica Neue" panose="02000503000000020004" pitchFamily="2" charset="0"/>
            </a:endParaRPr>
          </a:p>
          <a:p>
            <a:pPr lvl="1">
              <a:lnSpc>
                <a:spcPct val="150000"/>
              </a:lnSpc>
            </a:pPr>
            <a:endParaRPr lang="en-AU" sz="1500" dirty="0"/>
          </a:p>
          <a:p>
            <a:pPr marL="742950" lvl="1" indent="-285750">
              <a:lnSpc>
                <a:spcPct val="150000"/>
              </a:lnSpc>
              <a:buFont typeface="Arial" panose="020B0604020202020204" pitchFamily="34" charset="0"/>
              <a:buChar char="•"/>
            </a:pPr>
            <a:endParaRPr lang="en-AU" sz="1500" dirty="0"/>
          </a:p>
          <a:p>
            <a:pPr marL="742950" lvl="1" indent="-285750">
              <a:lnSpc>
                <a:spcPct val="150000"/>
              </a:lnSpc>
              <a:buFont typeface="Arial" panose="020B0604020202020204" pitchFamily="34" charset="0"/>
              <a:buChar char="•"/>
            </a:pPr>
            <a:endParaRPr lang="en-AU" sz="1500" dirty="0">
              <a:effectLst/>
              <a:latin typeface="Helvetica Neue" panose="02000503000000020004" pitchFamily="2" charset="0"/>
            </a:endParaRPr>
          </a:p>
        </p:txBody>
      </p:sp>
      <p:pic>
        <p:nvPicPr>
          <p:cNvPr id="6" name="Picture 5" descr="A group of children stacking triangle tiles on top of square tiles.">
            <a:extLst>
              <a:ext uri="{FF2B5EF4-FFF2-40B4-BE49-F238E27FC236}">
                <a16:creationId xmlns:a16="http://schemas.microsoft.com/office/drawing/2014/main" id="{236BB2FF-7218-80B8-AC19-1868627934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71034" y="3389032"/>
            <a:ext cx="3331532" cy="2498649"/>
          </a:xfrm>
          <a:prstGeom prst="rect">
            <a:avLst/>
          </a:prstGeom>
        </p:spPr>
      </p:pic>
      <p:pic>
        <p:nvPicPr>
          <p:cNvPr id="7" name="Picture 6" descr="Boy exploring the yellow mat.">
            <a:extLst>
              <a:ext uri="{FF2B5EF4-FFF2-40B4-BE49-F238E27FC236}">
                <a16:creationId xmlns:a16="http://schemas.microsoft.com/office/drawing/2014/main" id="{0DC5A0BA-6630-B646-B52F-696B20034D3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71034" y="1091296"/>
            <a:ext cx="3375984" cy="2109990"/>
          </a:xfrm>
          <a:prstGeom prst="rect">
            <a:avLst/>
          </a:prstGeom>
        </p:spPr>
      </p:pic>
    </p:spTree>
    <p:extLst>
      <p:ext uri="{BB962C8B-B14F-4D97-AF65-F5344CB8AC3E}">
        <p14:creationId xmlns:p14="http://schemas.microsoft.com/office/powerpoint/2010/main" val="5271562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0AA2C-0727-D29A-45CF-FCA6DCFFD59F}"/>
              </a:ext>
            </a:extLst>
          </p:cNvPr>
          <p:cNvSpPr>
            <a:spLocks noGrp="1"/>
          </p:cNvSpPr>
          <p:nvPr>
            <p:ph type="title"/>
          </p:nvPr>
        </p:nvSpPr>
        <p:spPr>
          <a:xfrm>
            <a:off x="838200" y="365125"/>
            <a:ext cx="7130143" cy="1325563"/>
          </a:xfrm>
        </p:spPr>
        <p:txBody>
          <a:bodyPr>
            <a:normAutofit/>
          </a:bodyPr>
          <a:lstStyle/>
          <a:p>
            <a:r>
              <a:rPr lang="en-AU" sz="3200" b="1" dirty="0"/>
              <a:t>Practical Applications for Classroom and Therapy Sessions</a:t>
            </a:r>
            <a:endParaRPr lang="en-US" sz="3200" b="1" dirty="0"/>
          </a:p>
        </p:txBody>
      </p:sp>
      <p:sp>
        <p:nvSpPr>
          <p:cNvPr id="15" name="TextBox 14">
            <a:extLst>
              <a:ext uri="{FF2B5EF4-FFF2-40B4-BE49-F238E27FC236}">
                <a16:creationId xmlns:a16="http://schemas.microsoft.com/office/drawing/2014/main" id="{0503B0C1-5E2D-124B-85D6-8196B85235A7}"/>
              </a:ext>
            </a:extLst>
          </p:cNvPr>
          <p:cNvSpPr txBox="1"/>
          <p:nvPr/>
        </p:nvSpPr>
        <p:spPr>
          <a:xfrm>
            <a:off x="838199" y="1783550"/>
            <a:ext cx="10990944" cy="3539430"/>
          </a:xfrm>
          <a:prstGeom prst="rect">
            <a:avLst/>
          </a:prstGeom>
          <a:noFill/>
        </p:spPr>
        <p:txBody>
          <a:bodyPr wrap="square">
            <a:spAutoFit/>
          </a:bodyPr>
          <a:lstStyle/>
          <a:p>
            <a:r>
              <a:rPr lang="en-AU" sz="1600" b="1" dirty="0">
                <a:latin typeface="Helvetica Neue" panose="02000503000000020004" pitchFamily="2" charset="0"/>
                <a:ea typeface="Helvetica Neue" panose="02000503000000020004" pitchFamily="2" charset="0"/>
                <a:cs typeface="Helvetica Neue" panose="02000503000000020004" pitchFamily="2" charset="0"/>
              </a:rPr>
              <a:t>Classroom Integration:</a:t>
            </a:r>
          </a:p>
          <a:p>
            <a:pPr marL="285750" indent="-285750">
              <a:buFont typeface="Arial" panose="020B0604020202020204" pitchFamily="34" charset="0"/>
              <a:buChar char="•"/>
            </a:pPr>
            <a:r>
              <a:rPr lang="en-AU" sz="1600" dirty="0">
                <a:latin typeface="Helvetica Neue" panose="02000503000000020004" pitchFamily="2" charset="0"/>
                <a:ea typeface="Helvetica Neue" panose="02000503000000020004" pitchFamily="2" charset="0"/>
                <a:cs typeface="Helvetica Neue" panose="02000503000000020004" pitchFamily="2" charset="0"/>
              </a:rPr>
              <a:t>Teachers can integrate Reach &amp; Match into daily routines by using them during circle time, for sensory exploration stations, and as part of literacy and numeracy centres. The tools can be used for group activities as well as individual learning tasks.</a:t>
            </a:r>
          </a:p>
          <a:p>
            <a:endParaRPr lang="en-AU" sz="1600" b="1" dirty="0">
              <a:latin typeface="Helvetica Neue" panose="02000503000000020004" pitchFamily="2" charset="0"/>
              <a:ea typeface="Helvetica Neue" panose="02000503000000020004" pitchFamily="2" charset="0"/>
              <a:cs typeface="Helvetica Neue" panose="02000503000000020004" pitchFamily="2" charset="0"/>
            </a:endParaRPr>
          </a:p>
          <a:p>
            <a:r>
              <a:rPr lang="en-AU" sz="1600" b="1" dirty="0">
                <a:latin typeface="Helvetica Neue" panose="02000503000000020004" pitchFamily="2" charset="0"/>
                <a:ea typeface="Helvetica Neue" panose="02000503000000020004" pitchFamily="2" charset="0"/>
                <a:cs typeface="Helvetica Neue" panose="02000503000000020004" pitchFamily="2" charset="0"/>
              </a:rPr>
              <a:t>Therapy Use:</a:t>
            </a:r>
          </a:p>
          <a:p>
            <a:pPr marL="285750" indent="-285750">
              <a:buFont typeface="Arial" panose="020B0604020202020204" pitchFamily="34" charset="0"/>
              <a:buChar char="•"/>
            </a:pPr>
            <a:r>
              <a:rPr lang="en-AU" sz="1600" dirty="0">
                <a:latin typeface="Helvetica Neue" panose="02000503000000020004" pitchFamily="2" charset="0"/>
                <a:ea typeface="Helvetica Neue" panose="02000503000000020004" pitchFamily="2" charset="0"/>
                <a:cs typeface="Helvetica Neue" panose="02000503000000020004" pitchFamily="2" charset="0"/>
              </a:rPr>
              <a:t>Therapists can incorporate these tools into sensory integration sessions, fine motor skills development activities, and personalized therapy plans. The products provide tactile and auditory feedback that can be used to enhance various therapeutic exercises.</a:t>
            </a:r>
          </a:p>
          <a:p>
            <a:endParaRPr lang="en-AU" sz="1600" b="1" dirty="0">
              <a:latin typeface="Helvetica Neue" panose="02000503000000020004" pitchFamily="2" charset="0"/>
              <a:ea typeface="Helvetica Neue" panose="02000503000000020004" pitchFamily="2" charset="0"/>
              <a:cs typeface="Helvetica Neue" panose="02000503000000020004" pitchFamily="2" charset="0"/>
            </a:endParaRPr>
          </a:p>
          <a:p>
            <a:r>
              <a:rPr lang="en-AU" sz="1600" b="1" dirty="0">
                <a:latin typeface="Helvetica Neue" panose="02000503000000020004" pitchFamily="2" charset="0"/>
                <a:ea typeface="Helvetica Neue" panose="02000503000000020004" pitchFamily="2" charset="0"/>
                <a:cs typeface="Helvetica Neue" panose="02000503000000020004" pitchFamily="2" charset="0"/>
              </a:rPr>
              <a:t>Home Use:</a:t>
            </a:r>
          </a:p>
          <a:p>
            <a:pPr marL="285750" indent="-285750">
              <a:buFont typeface="Arial" panose="020B0604020202020204" pitchFamily="34" charset="0"/>
              <a:buChar char="•"/>
            </a:pPr>
            <a:r>
              <a:rPr lang="en-AU" sz="1600" dirty="0">
                <a:latin typeface="Helvetica Neue" panose="02000503000000020004" pitchFamily="2" charset="0"/>
                <a:ea typeface="Helvetica Neue" panose="02000503000000020004" pitchFamily="2" charset="0"/>
                <a:cs typeface="Helvetica Neue" panose="02000503000000020004" pitchFamily="2" charset="0"/>
              </a:rPr>
              <a:t>Parents can use Reach &amp; Match products at home for homeschooling activities, creating interactive learning environments, and supporting their child’s development through play. The compact design of Reach &amp; Match Light makes it easy to set up and store at home.</a:t>
            </a:r>
          </a:p>
        </p:txBody>
      </p:sp>
    </p:spTree>
    <p:extLst>
      <p:ext uri="{BB962C8B-B14F-4D97-AF65-F5344CB8AC3E}">
        <p14:creationId xmlns:p14="http://schemas.microsoft.com/office/powerpoint/2010/main" val="36386964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0AA2C-0727-D29A-45CF-FCA6DCFFD59F}"/>
              </a:ext>
            </a:extLst>
          </p:cNvPr>
          <p:cNvSpPr>
            <a:spLocks noGrp="1"/>
          </p:cNvSpPr>
          <p:nvPr>
            <p:ph type="title"/>
          </p:nvPr>
        </p:nvSpPr>
        <p:spPr/>
        <p:txBody>
          <a:bodyPr>
            <a:normAutofit fontScale="90000"/>
          </a:bodyPr>
          <a:lstStyle/>
          <a:p>
            <a:r>
              <a:rPr lang="en-GB" sz="3200" b="1" dirty="0">
                <a:latin typeface="Helvetica Neue" panose="02000503000000020004" pitchFamily="2" charset="0"/>
                <a:ea typeface="Helvetica Neue" panose="02000503000000020004" pitchFamily="2" charset="0"/>
                <a:cs typeface="Helvetica Neue" panose="02000503000000020004" pitchFamily="2" charset="0"/>
              </a:rPr>
              <a:t>Education Webinar: </a:t>
            </a:r>
            <a:r>
              <a:rPr lang="en-AU" sz="3200" b="1" dirty="0">
                <a:latin typeface="Helvetica Neue" panose="02000503000000020004" pitchFamily="2" charset="0"/>
                <a:ea typeface="Helvetica Neue" panose="02000503000000020004" pitchFamily="2" charset="0"/>
                <a:cs typeface="Helvetica Neue" panose="02000503000000020004" pitchFamily="2" charset="0"/>
              </a:rPr>
              <a:t>Creative Learning to Meeting Educational and Therapy Goals Using the Reach &amp; Match</a:t>
            </a:r>
            <a:endParaRPr lang="en-US" sz="3200" b="1" dirty="0"/>
          </a:p>
        </p:txBody>
      </p:sp>
      <p:pic>
        <p:nvPicPr>
          <p:cNvPr id="4" name="Content Placeholder 7" descr="1. Early Learning — adult and baby playing on Reach &amp; Match Light.">
            <a:extLst>
              <a:ext uri="{FF2B5EF4-FFF2-40B4-BE49-F238E27FC236}">
                <a16:creationId xmlns:a16="http://schemas.microsoft.com/office/drawing/2014/main" id="{3B5039E6-4B12-0BB1-56E0-BBF67607A0C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68509" y="1549896"/>
            <a:ext cx="1909306" cy="3518238"/>
          </a:xfrm>
          <a:prstGeom prst="rect">
            <a:avLst/>
          </a:prstGeom>
        </p:spPr>
      </p:pic>
      <p:sp>
        <p:nvSpPr>
          <p:cNvPr id="8" name="Rectangle 7">
            <a:extLst>
              <a:ext uri="{FF2B5EF4-FFF2-40B4-BE49-F238E27FC236}">
                <a16:creationId xmlns:a16="http://schemas.microsoft.com/office/drawing/2014/main" id="{B5A397C9-CFCD-6592-E73D-5176F7B3C4A7}"/>
              </a:ext>
            </a:extLst>
          </p:cNvPr>
          <p:cNvSpPr/>
          <p:nvPr/>
        </p:nvSpPr>
        <p:spPr>
          <a:xfrm>
            <a:off x="676380" y="5241163"/>
            <a:ext cx="2293563" cy="369332"/>
          </a:xfrm>
          <a:prstGeom prst="rect">
            <a:avLst/>
          </a:prstGeom>
        </p:spPr>
        <p:txBody>
          <a:bodyPr wrap="square">
            <a:spAutoFit/>
          </a:bodyPr>
          <a:lstStyle/>
          <a:p>
            <a:r>
              <a:rPr lang="en-AU" b="1" dirty="0">
                <a:latin typeface="Helvetica" pitchFamily="2" charset="0"/>
                <a:ea typeface="PMingLiU" panose="02020500000000000000" pitchFamily="18" charset="-120"/>
                <a:cs typeface="0å∑˛"/>
              </a:rPr>
              <a:t>1.Early Learning </a:t>
            </a:r>
            <a:endParaRPr lang="en-AU" sz="1600" b="1" dirty="0">
              <a:effectLst/>
              <a:latin typeface="Calibri" panose="020F0502020204030204" pitchFamily="34" charset="0"/>
              <a:ea typeface="PMingLiU" panose="02020500000000000000" pitchFamily="18" charset="-120"/>
              <a:cs typeface="Times New Roman" panose="02020603050405020304" pitchFamily="18" charset="0"/>
            </a:endParaRPr>
          </a:p>
        </p:txBody>
      </p:sp>
      <p:pic>
        <p:nvPicPr>
          <p:cNvPr id="5" name="Picture 4" descr="2. Orientation &amp; Mobility — adult AIDS a toddler walking a Reach &amp; Match path with a mobility device.">
            <a:extLst>
              <a:ext uri="{FF2B5EF4-FFF2-40B4-BE49-F238E27FC236}">
                <a16:creationId xmlns:a16="http://schemas.microsoft.com/office/drawing/2014/main" id="{8D2B98B7-354E-D778-0C0D-E480C16BC72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232237" y="2964623"/>
            <a:ext cx="3081638" cy="2126075"/>
          </a:xfrm>
          <a:prstGeom prst="rect">
            <a:avLst/>
          </a:prstGeom>
        </p:spPr>
      </p:pic>
      <p:sp>
        <p:nvSpPr>
          <p:cNvPr id="9" name="Rectangle 8">
            <a:extLst>
              <a:ext uri="{FF2B5EF4-FFF2-40B4-BE49-F238E27FC236}">
                <a16:creationId xmlns:a16="http://schemas.microsoft.com/office/drawing/2014/main" id="{07AFC9A5-57AA-8616-5267-66D8BDEB2E81}"/>
              </a:ext>
            </a:extLst>
          </p:cNvPr>
          <p:cNvSpPr/>
          <p:nvPr/>
        </p:nvSpPr>
        <p:spPr>
          <a:xfrm>
            <a:off x="3120694" y="5241163"/>
            <a:ext cx="2905859" cy="369332"/>
          </a:xfrm>
          <a:prstGeom prst="rect">
            <a:avLst/>
          </a:prstGeom>
        </p:spPr>
        <p:txBody>
          <a:bodyPr wrap="square">
            <a:spAutoFit/>
          </a:bodyPr>
          <a:lstStyle/>
          <a:p>
            <a:r>
              <a:rPr lang="en-AU" b="1" dirty="0">
                <a:latin typeface="Helvetica" pitchFamily="2" charset="0"/>
                <a:ea typeface="PMingLiU" panose="02020500000000000000" pitchFamily="18" charset="-120"/>
                <a:cs typeface="0å∑˛"/>
              </a:rPr>
              <a:t>2.Orientation &amp; Mobility </a:t>
            </a:r>
            <a:endParaRPr lang="en-AU" sz="1600" b="1" dirty="0">
              <a:effectLst/>
              <a:latin typeface="Calibri" panose="020F0502020204030204" pitchFamily="34" charset="0"/>
              <a:ea typeface="PMingLiU" panose="02020500000000000000" pitchFamily="18" charset="-120"/>
              <a:cs typeface="Times New Roman" panose="02020603050405020304" pitchFamily="18" charset="0"/>
            </a:endParaRPr>
          </a:p>
        </p:txBody>
      </p:sp>
      <p:pic>
        <p:nvPicPr>
          <p:cNvPr id="7" name="Picture 6" descr="3. Physical Therapy — a young boy and adult place tiles in the cutouts of the yellow mat.">
            <a:extLst>
              <a:ext uri="{FF2B5EF4-FFF2-40B4-BE49-F238E27FC236}">
                <a16:creationId xmlns:a16="http://schemas.microsoft.com/office/drawing/2014/main" id="{2AB0D7D6-6973-360F-D9BB-11B12E6DC72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714741" y="1549896"/>
            <a:ext cx="1964427" cy="3540802"/>
          </a:xfrm>
          <a:prstGeom prst="rect">
            <a:avLst/>
          </a:prstGeom>
        </p:spPr>
      </p:pic>
      <p:sp>
        <p:nvSpPr>
          <p:cNvPr id="10" name="Rectangle 9">
            <a:extLst>
              <a:ext uri="{FF2B5EF4-FFF2-40B4-BE49-F238E27FC236}">
                <a16:creationId xmlns:a16="http://schemas.microsoft.com/office/drawing/2014/main" id="{FA0BB1BA-94B9-2F3A-1890-5B4077D7DCC2}"/>
              </a:ext>
            </a:extLst>
          </p:cNvPr>
          <p:cNvSpPr/>
          <p:nvPr/>
        </p:nvSpPr>
        <p:spPr>
          <a:xfrm>
            <a:off x="6617905" y="5241163"/>
            <a:ext cx="2281237" cy="369332"/>
          </a:xfrm>
          <a:prstGeom prst="rect">
            <a:avLst/>
          </a:prstGeom>
        </p:spPr>
        <p:txBody>
          <a:bodyPr wrap="square">
            <a:spAutoFit/>
          </a:bodyPr>
          <a:lstStyle/>
          <a:p>
            <a:r>
              <a:rPr lang="en-AU" b="1" dirty="0">
                <a:latin typeface="Helvetica" pitchFamily="2" charset="0"/>
                <a:ea typeface="PMingLiU" panose="02020500000000000000" pitchFamily="18" charset="-120"/>
                <a:cs typeface="0å∑˛"/>
              </a:rPr>
              <a:t>3.Physical therapy </a:t>
            </a:r>
            <a:endParaRPr lang="en-AU" sz="1600" b="1" dirty="0">
              <a:effectLst/>
              <a:latin typeface="Calibri" panose="020F0502020204030204" pitchFamily="34" charset="0"/>
              <a:ea typeface="PMingLiU" panose="02020500000000000000" pitchFamily="18" charset="-120"/>
              <a:cs typeface="Times New Roman" panose="02020603050405020304" pitchFamily="18" charset="0"/>
            </a:endParaRPr>
          </a:p>
        </p:txBody>
      </p:sp>
      <p:pic>
        <p:nvPicPr>
          <p:cNvPr id="6" name="Picture 5" descr="4. Occupational Therapy — a young teen matches color and tactile properties of the tiles to the mats.">
            <a:extLst>
              <a:ext uri="{FF2B5EF4-FFF2-40B4-BE49-F238E27FC236}">
                <a16:creationId xmlns:a16="http://schemas.microsoft.com/office/drawing/2014/main" id="{27FD233A-6E09-1D61-DE31-72E3E757EAB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163643" y="1549896"/>
            <a:ext cx="1854059" cy="3520420"/>
          </a:xfrm>
          <a:prstGeom prst="rect">
            <a:avLst/>
          </a:prstGeom>
        </p:spPr>
      </p:pic>
      <p:sp>
        <p:nvSpPr>
          <p:cNvPr id="11" name="Rectangle 10">
            <a:extLst>
              <a:ext uri="{FF2B5EF4-FFF2-40B4-BE49-F238E27FC236}">
                <a16:creationId xmlns:a16="http://schemas.microsoft.com/office/drawing/2014/main" id="{5BD77294-5BF0-8620-D4E7-993A910F405E}"/>
              </a:ext>
            </a:extLst>
          </p:cNvPr>
          <p:cNvSpPr/>
          <p:nvPr/>
        </p:nvSpPr>
        <p:spPr>
          <a:xfrm>
            <a:off x="9049343" y="5241163"/>
            <a:ext cx="2864887" cy="369332"/>
          </a:xfrm>
          <a:prstGeom prst="rect">
            <a:avLst/>
          </a:prstGeom>
        </p:spPr>
        <p:txBody>
          <a:bodyPr wrap="none">
            <a:spAutoFit/>
          </a:bodyPr>
          <a:lstStyle/>
          <a:p>
            <a:r>
              <a:rPr lang="en-AU" b="1" dirty="0">
                <a:latin typeface="Helvetica" pitchFamily="2" charset="0"/>
                <a:ea typeface="PMingLiU" panose="02020500000000000000" pitchFamily="18" charset="-120"/>
                <a:cs typeface="0å∑˛"/>
              </a:rPr>
              <a:t>4.Occupational Therapy </a:t>
            </a:r>
            <a:endParaRPr lang="en-AU" sz="1600" b="1" dirty="0">
              <a:effectLst/>
              <a:latin typeface="Calibri" panose="020F0502020204030204" pitchFamily="34" charset="0"/>
              <a:ea typeface="PMingLiU"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15979661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0AA2C-0727-D29A-45CF-FCA6DCFFD59F}"/>
              </a:ext>
            </a:extLst>
          </p:cNvPr>
          <p:cNvSpPr>
            <a:spLocks noGrp="1"/>
          </p:cNvSpPr>
          <p:nvPr>
            <p:ph type="title"/>
          </p:nvPr>
        </p:nvSpPr>
        <p:spPr>
          <a:xfrm>
            <a:off x="838199" y="365125"/>
            <a:ext cx="11020227" cy="1325563"/>
          </a:xfrm>
        </p:spPr>
        <p:txBody>
          <a:bodyPr>
            <a:normAutofit fontScale="90000"/>
          </a:bodyPr>
          <a:lstStyle/>
          <a:p>
            <a:r>
              <a:rPr lang="en-GB" sz="3200" b="1" dirty="0">
                <a:latin typeface="Helvetica Neue" panose="02000503000000020004" pitchFamily="2" charset="0"/>
                <a:ea typeface="Helvetica Neue" panose="02000503000000020004" pitchFamily="2" charset="0"/>
                <a:cs typeface="Helvetica Neue" panose="02000503000000020004" pitchFamily="2" charset="0"/>
              </a:rPr>
              <a:t>Education Webinar: </a:t>
            </a:r>
            <a:r>
              <a:rPr lang="en-AU" sz="3200" b="1" dirty="0">
                <a:latin typeface="Helvetica Neue" panose="02000503000000020004" pitchFamily="2" charset="0"/>
                <a:ea typeface="Helvetica Neue" panose="02000503000000020004" pitchFamily="2" charset="0"/>
                <a:cs typeface="Helvetica Neue" panose="02000503000000020004" pitchFamily="2" charset="0"/>
              </a:rPr>
              <a:t>Creative Learning to Meeting Educational and Therapy Goals Using the Reach &amp; Match, cont.</a:t>
            </a:r>
            <a:endParaRPr lang="en-US" sz="3200" b="1" dirty="0"/>
          </a:p>
        </p:txBody>
      </p:sp>
      <p:sp>
        <p:nvSpPr>
          <p:cNvPr id="12" name="Rectangle 11">
            <a:extLst>
              <a:ext uri="{FF2B5EF4-FFF2-40B4-BE49-F238E27FC236}">
                <a16:creationId xmlns:a16="http://schemas.microsoft.com/office/drawing/2014/main" id="{7A35B64A-11D3-E852-30F1-6B377B2F2EB4}"/>
              </a:ext>
            </a:extLst>
          </p:cNvPr>
          <p:cNvSpPr/>
          <p:nvPr/>
        </p:nvSpPr>
        <p:spPr>
          <a:xfrm>
            <a:off x="928483" y="1880308"/>
            <a:ext cx="9158945" cy="1077218"/>
          </a:xfrm>
          <a:prstGeom prst="rect">
            <a:avLst/>
          </a:prstGeom>
        </p:spPr>
        <p:txBody>
          <a:bodyPr wrap="square">
            <a:spAutoFit/>
          </a:bodyPr>
          <a:lstStyle/>
          <a:p>
            <a:r>
              <a:rPr lang="en-AU" sz="1600" b="1" dirty="0">
                <a:latin typeface="Helvetica Neue" panose="02000503000000020004" pitchFamily="2" charset="0"/>
                <a:ea typeface="Helvetica Neue" panose="02000503000000020004" pitchFamily="2" charset="0"/>
                <a:cs typeface="Helvetica Neue" panose="02000503000000020004" pitchFamily="2" charset="0"/>
              </a:rPr>
              <a:t>2. Orientation &amp; Mobility </a:t>
            </a:r>
          </a:p>
          <a:p>
            <a:pPr marL="285750" indent="-285750">
              <a:buFont typeface="Arial" panose="020B0604020202020204" pitchFamily="34" charset="0"/>
              <a:buChar char="•"/>
            </a:pPr>
            <a:r>
              <a:rPr lang="en-AU" sz="1600" dirty="0">
                <a:effectLst/>
                <a:latin typeface="Helvetica Neue" panose="02000503000000020004" pitchFamily="2" charset="0"/>
                <a:ea typeface="Helvetica Neue" panose="02000503000000020004" pitchFamily="2" charset="0"/>
                <a:cs typeface="Helvetica Neue" panose="02000503000000020004" pitchFamily="2" charset="0"/>
              </a:rPr>
              <a:t>Explore of various textures of the mats</a:t>
            </a:r>
          </a:p>
          <a:p>
            <a:pPr marL="285750" indent="-285750">
              <a:buFont typeface="Arial" panose="020B0604020202020204" pitchFamily="34" charset="0"/>
              <a:buChar char="•"/>
            </a:pPr>
            <a:r>
              <a:rPr lang="en-AU" sz="1600" dirty="0">
                <a:latin typeface="Helvetica Neue" panose="02000503000000020004" pitchFamily="2" charset="0"/>
                <a:ea typeface="Helvetica Neue" panose="02000503000000020004" pitchFamily="2" charset="0"/>
                <a:cs typeface="Helvetica Neue" panose="02000503000000020004" pitchFamily="2" charset="0"/>
              </a:rPr>
              <a:t>Practice walking on the Reach &amp; Match path with the cane</a:t>
            </a:r>
          </a:p>
          <a:p>
            <a:pPr marL="285750" indent="-285750">
              <a:buFont typeface="Arial" panose="020B0604020202020204" pitchFamily="34" charset="0"/>
              <a:buChar char="•"/>
            </a:pPr>
            <a:r>
              <a:rPr lang="en-AU" sz="1600" dirty="0">
                <a:effectLst/>
                <a:latin typeface="Helvetica Neue" panose="02000503000000020004" pitchFamily="2" charset="0"/>
                <a:ea typeface="Helvetica Neue" panose="02000503000000020004" pitchFamily="2" charset="0"/>
                <a:cs typeface="Helvetica Neue" panose="02000503000000020004" pitchFamily="2" charset="0"/>
              </a:rPr>
              <a:t>Explor</a:t>
            </a:r>
            <a:r>
              <a:rPr lang="en-AU" sz="1600" dirty="0">
                <a:latin typeface="Helvetica Neue" panose="02000503000000020004" pitchFamily="2" charset="0"/>
                <a:ea typeface="Helvetica Neue" panose="02000503000000020004" pitchFamily="2" charset="0"/>
                <a:cs typeface="Helvetica Neue" panose="02000503000000020004" pitchFamily="2" charset="0"/>
              </a:rPr>
              <a:t>ing body concepts, directional and positional concepts in relationship to the mats</a:t>
            </a:r>
            <a:endParaRPr lang="en-AU" sz="1600" dirty="0">
              <a:effectLst/>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16" name="Picture 15" descr="Video screenshot of young learner walking on the green mat using a mobility device. The video caption reads, “so in this next video, it’s called Finding the Path.”">
            <a:extLst>
              <a:ext uri="{FF2B5EF4-FFF2-40B4-BE49-F238E27FC236}">
                <a16:creationId xmlns:a16="http://schemas.microsoft.com/office/drawing/2014/main" id="{4178E3A8-8FFB-1FF1-8F95-A505970E142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117" y="3393367"/>
            <a:ext cx="3644665" cy="2003702"/>
          </a:xfrm>
          <a:prstGeom prst="rect">
            <a:avLst/>
          </a:prstGeom>
        </p:spPr>
      </p:pic>
      <p:pic>
        <p:nvPicPr>
          <p:cNvPr id="17" name="Picture 16" descr="A baby sits under two Reach &amp; Match mats that are leaning inward to form an A -shape tent. The young learner reaches upward to explore the tactile properties of both mats-- one is a green with thin diagonal stripes and the other is yellow with fat rounded bars.">
            <a:extLst>
              <a:ext uri="{FF2B5EF4-FFF2-40B4-BE49-F238E27FC236}">
                <a16:creationId xmlns:a16="http://schemas.microsoft.com/office/drawing/2014/main" id="{9B31C9E3-411C-333C-A4C0-851A1619328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25403" y="3203747"/>
            <a:ext cx="1725155" cy="2304145"/>
          </a:xfrm>
          <a:prstGeom prst="rect">
            <a:avLst/>
          </a:prstGeom>
        </p:spPr>
      </p:pic>
      <p:sp>
        <p:nvSpPr>
          <p:cNvPr id="5" name="TextBox 4">
            <a:extLst>
              <a:ext uri="{FF2B5EF4-FFF2-40B4-BE49-F238E27FC236}">
                <a16:creationId xmlns:a16="http://schemas.microsoft.com/office/drawing/2014/main" id="{A2001571-97DA-AF21-8EE7-ADF02ABD2BE4}"/>
              </a:ext>
            </a:extLst>
          </p:cNvPr>
          <p:cNvSpPr txBox="1"/>
          <p:nvPr/>
        </p:nvSpPr>
        <p:spPr>
          <a:xfrm>
            <a:off x="6993711" y="3809991"/>
            <a:ext cx="4864716" cy="1697901"/>
          </a:xfrm>
          <a:prstGeom prst="rect">
            <a:avLst/>
          </a:prstGeom>
          <a:noFill/>
          <a:ln>
            <a:solidFill>
              <a:srgbClr val="002060"/>
            </a:solidFill>
          </a:ln>
        </p:spPr>
        <p:txBody>
          <a:bodyPr wrap="square">
            <a:spAutoFit/>
          </a:bodyPr>
          <a:lstStyle/>
          <a:p>
            <a:pPr>
              <a:spcBef>
                <a:spcPts val="1000"/>
              </a:spcBef>
            </a:pPr>
            <a:r>
              <a:rPr lang="en-AU" sz="1600" b="1" i="1" dirty="0">
                <a:latin typeface="Helvetica Neue" panose="02000503000000020004" pitchFamily="2" charset="0"/>
                <a:ea typeface="Helvetica Neue" panose="02000503000000020004" pitchFamily="2" charset="0"/>
                <a:cs typeface="Helvetica Neue" panose="02000503000000020004" pitchFamily="2" charset="0"/>
              </a:rPr>
              <a:t>The teacher, the students with visual impairments, the physical therapists, the occupational therapists and the O&amp;M specialists can all use their own creativity to meet the specific goals that they set for their students.”</a:t>
            </a:r>
          </a:p>
          <a:p>
            <a:pPr>
              <a:spcBef>
                <a:spcPts val="1000"/>
              </a:spcBef>
            </a:pPr>
            <a:r>
              <a:rPr lang="en-AU" sz="1600" b="1" i="1" dirty="0">
                <a:latin typeface="Helvetica Neue" panose="02000503000000020004" pitchFamily="2" charset="0"/>
                <a:ea typeface="Helvetica Neue" panose="02000503000000020004" pitchFamily="2" charset="0"/>
                <a:cs typeface="Helvetica Neue" panose="02000503000000020004" pitchFamily="2" charset="0"/>
              </a:rPr>
              <a:t>                        - Barbara Peterson, APH Scholar</a:t>
            </a:r>
          </a:p>
        </p:txBody>
      </p:sp>
    </p:spTree>
    <p:extLst>
      <p:ext uri="{BB962C8B-B14F-4D97-AF65-F5344CB8AC3E}">
        <p14:creationId xmlns:p14="http://schemas.microsoft.com/office/powerpoint/2010/main" val="25152345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A625BC9-45A0-C009-ADFE-B0D8D3C227E4}"/>
              </a:ext>
              <a:ext uri="{C183D7F6-B498-43B3-948B-1728B52AA6E4}">
                <adec:decorative xmlns:adec="http://schemas.microsoft.com/office/drawing/2017/decorative" val="1"/>
              </a:ext>
            </a:extLst>
          </p:cNvPr>
          <p:cNvGrpSpPr/>
          <p:nvPr/>
        </p:nvGrpSpPr>
        <p:grpSpPr>
          <a:xfrm>
            <a:off x="7312695" y="1045029"/>
            <a:ext cx="5042982" cy="5428343"/>
            <a:chOff x="5360617" y="65015"/>
            <a:chExt cx="5914067" cy="6365991"/>
          </a:xfrm>
        </p:grpSpPr>
        <p:pic>
          <p:nvPicPr>
            <p:cNvPr id="4" name="Picture 3">
              <a:extLst>
                <a:ext uri="{FF2B5EF4-FFF2-40B4-BE49-F238E27FC236}">
                  <a16:creationId xmlns:a16="http://schemas.microsoft.com/office/drawing/2014/main" id="{A759C4D5-D669-09C4-18E8-6EEDEBCDB13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46675" y="2942321"/>
              <a:ext cx="4784481" cy="3488685"/>
            </a:xfrm>
            <a:prstGeom prst="rect">
              <a:avLst/>
            </a:prstGeom>
          </p:spPr>
        </p:pic>
        <p:grpSp>
          <p:nvGrpSpPr>
            <p:cNvPr id="5" name="Group 4">
              <a:extLst>
                <a:ext uri="{FF2B5EF4-FFF2-40B4-BE49-F238E27FC236}">
                  <a16:creationId xmlns:a16="http://schemas.microsoft.com/office/drawing/2014/main" id="{47DC72FB-DC09-988E-00A3-72DCF1407A60}"/>
                </a:ext>
              </a:extLst>
            </p:cNvPr>
            <p:cNvGrpSpPr/>
            <p:nvPr/>
          </p:nvGrpSpPr>
          <p:grpSpPr>
            <a:xfrm rot="21129371">
              <a:off x="8784240" y="1185978"/>
              <a:ext cx="2490444" cy="2271114"/>
              <a:chOff x="6472086" y="3655857"/>
              <a:chExt cx="2776104" cy="2531617"/>
            </a:xfrm>
          </p:grpSpPr>
          <p:sp>
            <p:nvSpPr>
              <p:cNvPr id="6" name="Rounded Rectangle 5">
                <a:extLst>
                  <a:ext uri="{FF2B5EF4-FFF2-40B4-BE49-F238E27FC236}">
                    <a16:creationId xmlns:a16="http://schemas.microsoft.com/office/drawing/2014/main" id="{65CD4A71-CB27-824B-DD26-B2A9F15050D9}"/>
                  </a:ext>
                </a:extLst>
              </p:cNvPr>
              <p:cNvSpPr/>
              <p:nvPr/>
            </p:nvSpPr>
            <p:spPr>
              <a:xfrm>
                <a:off x="6759956" y="3808670"/>
                <a:ext cx="2488234" cy="2378804"/>
              </a:xfrm>
              <a:prstGeom prst="roundRect">
                <a:avLst>
                  <a:gd name="adj" fmla="val 10696"/>
                </a:avLst>
              </a:prstGeom>
              <a:solidFill>
                <a:srgbClr val="16C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7A9C7AF0-43EB-EF22-7F0E-D952598C0C5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472086" y="3655857"/>
                <a:ext cx="2488234" cy="2207281"/>
              </a:xfrm>
              <a:prstGeom prst="roundRect">
                <a:avLst>
                  <a:gd name="adj" fmla="val 10154"/>
                </a:avLst>
              </a:prstGeom>
            </p:spPr>
          </p:pic>
        </p:grpSp>
        <p:pic>
          <p:nvPicPr>
            <p:cNvPr id="8" name="Picture 7">
              <a:extLst>
                <a:ext uri="{FF2B5EF4-FFF2-40B4-BE49-F238E27FC236}">
                  <a16:creationId xmlns:a16="http://schemas.microsoft.com/office/drawing/2014/main" id="{766F54E9-277F-6275-A8CD-67E76D0F09D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60617" y="65015"/>
              <a:ext cx="2946791" cy="2946791"/>
            </a:xfrm>
            <a:prstGeom prst="rect">
              <a:avLst/>
            </a:prstGeom>
          </p:spPr>
        </p:pic>
      </p:grpSp>
      <p:sp>
        <p:nvSpPr>
          <p:cNvPr id="10" name="Title 1">
            <a:extLst>
              <a:ext uri="{FF2B5EF4-FFF2-40B4-BE49-F238E27FC236}">
                <a16:creationId xmlns:a16="http://schemas.microsoft.com/office/drawing/2014/main" id="{CA7D137E-C122-E162-C381-A4DD4C042034}"/>
              </a:ext>
            </a:extLst>
          </p:cNvPr>
          <p:cNvSpPr>
            <a:spLocks noGrp="1"/>
          </p:cNvSpPr>
          <p:nvPr>
            <p:ph type="ctrTitle"/>
          </p:nvPr>
        </p:nvSpPr>
        <p:spPr>
          <a:xfrm>
            <a:off x="2242153" y="2420926"/>
            <a:ext cx="5039703" cy="1555677"/>
          </a:xfrm>
        </p:spPr>
        <p:txBody>
          <a:bodyPr/>
          <a:lstStyle/>
          <a:p>
            <a:r>
              <a:rPr lang="en-US" b="1" dirty="0">
                <a:latin typeface="Arial" panose="020B0604020202020204" pitchFamily="34" charset="0"/>
                <a:cs typeface="Arial" panose="020B0604020202020204" pitchFamily="34" charset="0"/>
              </a:rPr>
              <a:t>Thank You &amp;</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Let’s Connect!</a:t>
            </a:r>
          </a:p>
        </p:txBody>
      </p:sp>
      <p:sp>
        <p:nvSpPr>
          <p:cNvPr id="11" name="Content Placeholder 2">
            <a:extLst>
              <a:ext uri="{FF2B5EF4-FFF2-40B4-BE49-F238E27FC236}">
                <a16:creationId xmlns:a16="http://schemas.microsoft.com/office/drawing/2014/main" id="{EF3D0E0F-5A7A-538E-2C57-F9E29532C6B1}"/>
              </a:ext>
            </a:extLst>
          </p:cNvPr>
          <p:cNvSpPr>
            <a:spLocks noGrp="1"/>
          </p:cNvSpPr>
          <p:nvPr>
            <p:ph type="subTitle" idx="1"/>
          </p:nvPr>
        </p:nvSpPr>
        <p:spPr>
          <a:xfrm>
            <a:off x="2574170" y="4465287"/>
            <a:ext cx="4375668" cy="1555677"/>
          </a:xfrm>
        </p:spPr>
        <p:txBody>
          <a:bodyPr>
            <a:normAutofit fontScale="92500" lnSpcReduction="20000"/>
          </a:bodyPr>
          <a:lstStyle/>
          <a:p>
            <a:pPr marL="0" indent="0">
              <a:buNone/>
            </a:pPr>
            <a:r>
              <a:rPr lang="en-US" sz="1800" dirty="0">
                <a:latin typeface="Arial" panose="020B0604020202020204" pitchFamily="34" charset="0"/>
                <a:cs typeface="Arial" panose="020B0604020202020204" pitchFamily="34" charset="0"/>
              </a:rPr>
              <a:t>Mandy Lau, founder and Director</a:t>
            </a:r>
          </a:p>
          <a:p>
            <a:pPr marL="0" indent="0">
              <a:buNone/>
            </a:pPr>
            <a:r>
              <a:rPr lang="en-US" sz="1800" dirty="0" err="1">
                <a:latin typeface="Arial" panose="020B0604020202020204" pitchFamily="34" charset="0"/>
                <a:cs typeface="Arial" panose="020B0604020202020204" pitchFamily="34" charset="0"/>
              </a:rPr>
              <a:t>Mandy.lau@reachandmatch.com</a:t>
            </a:r>
            <a:endParaRPr lang="en-US" sz="1800" dirty="0">
              <a:solidFill>
                <a:srgbClr val="0563C1"/>
              </a:solidFill>
              <a:latin typeface="Arial" panose="020B0604020202020204" pitchFamily="34" charset="0"/>
              <a:cs typeface="Arial" panose="020B0604020202020204" pitchFamily="34" charset="0"/>
              <a:hlinkClick r:id="" action="ppaction://noaction">
                <a:extLst>
                  <a:ext uri="{A12FA001-AC4F-418D-AE19-62706E023703}">
                    <ahyp:hlinkClr xmlns:ahyp="http://schemas.microsoft.com/office/drawing/2018/hyperlinkcolor" val="tx"/>
                  </a:ext>
                </a:extLst>
              </a:hlinkClick>
            </a:endParaRPr>
          </a:p>
          <a:p>
            <a:r>
              <a:rPr lang="en-US" sz="1800" dirty="0">
                <a:solidFill>
                  <a:srgbClr val="0563C1"/>
                </a:solidFill>
                <a:latin typeface="Arial" panose="020B0604020202020204" pitchFamily="34" charset="0"/>
                <a:cs typeface="Arial" panose="020B0604020202020204" pitchFamily="34" charset="0"/>
                <a:hlinkClick r:id="" action="ppaction://noaction">
                  <a:extLst>
                    <a:ext uri="{A12FA001-AC4F-418D-AE19-62706E023703}">
                      <ahyp:hlinkClr xmlns:ahyp="http://schemas.microsoft.com/office/drawing/2018/hyperlinkcolor" val="tx"/>
                    </a:ext>
                  </a:extLst>
                </a:hlinkClick>
              </a:rPr>
              <a:t>www.reachandmatch.com</a:t>
            </a:r>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FB/IG: @</a:t>
            </a:r>
            <a:r>
              <a:rPr lang="en-US" sz="1800" dirty="0" err="1">
                <a:latin typeface="Arial" panose="020B0604020202020204" pitchFamily="34" charset="0"/>
                <a:cs typeface="Arial" panose="020B0604020202020204" pitchFamily="34" charset="0"/>
              </a:rPr>
              <a:t>reachandmatch</a:t>
            </a:r>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LinkedIn: Reach &amp; Match</a:t>
            </a:r>
          </a:p>
          <a:p>
            <a:pPr marL="0" indent="0">
              <a:buNone/>
            </a:pPr>
            <a:endParaRPr lang="en-US" sz="2000" dirty="0">
              <a:latin typeface="Arial" panose="020B0604020202020204" pitchFamily="34" charset="0"/>
              <a:cs typeface="Arial" panose="020B0604020202020204" pitchFamily="34" charset="0"/>
            </a:endParaRPr>
          </a:p>
        </p:txBody>
      </p:sp>
      <p:pic>
        <p:nvPicPr>
          <p:cNvPr id="12" name="Picture 11" descr="reach &amp; match logo with tagline keeping in touch.">
            <a:extLst>
              <a:ext uri="{FF2B5EF4-FFF2-40B4-BE49-F238E27FC236}">
                <a16:creationId xmlns:a16="http://schemas.microsoft.com/office/drawing/2014/main" id="{92497BA0-7E3F-DC21-154B-B1AFBC8000E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04793" y="1291772"/>
            <a:ext cx="3311550" cy="1021060"/>
          </a:xfrm>
          <a:prstGeom prst="rect">
            <a:avLst/>
          </a:prstGeom>
        </p:spPr>
      </p:pic>
    </p:spTree>
    <p:extLst>
      <p:ext uri="{BB962C8B-B14F-4D97-AF65-F5344CB8AC3E}">
        <p14:creationId xmlns:p14="http://schemas.microsoft.com/office/powerpoint/2010/main" val="202329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355C4-E82E-400B-B0D7-072C3EB299E1}"/>
              </a:ext>
            </a:extLst>
          </p:cNvPr>
          <p:cNvSpPr>
            <a:spLocks noGrp="1"/>
          </p:cNvSpPr>
          <p:nvPr>
            <p:ph type="title"/>
          </p:nvPr>
        </p:nvSpPr>
        <p:spPr/>
        <p:txBody>
          <a:bodyPr>
            <a:normAutofit/>
          </a:bodyPr>
          <a:lstStyle/>
          <a:p>
            <a:r>
              <a:rPr lang="en-US" sz="3600" b="1" dirty="0"/>
              <a:t>Learning Objectives</a:t>
            </a:r>
          </a:p>
        </p:txBody>
      </p:sp>
      <p:sp>
        <p:nvSpPr>
          <p:cNvPr id="3" name="Content Placeholder 2">
            <a:extLst>
              <a:ext uri="{FF2B5EF4-FFF2-40B4-BE49-F238E27FC236}">
                <a16:creationId xmlns:a16="http://schemas.microsoft.com/office/drawing/2014/main" id="{5DD5CA66-7945-4F57-B10F-5D8960AABB25}"/>
              </a:ext>
            </a:extLst>
          </p:cNvPr>
          <p:cNvSpPr>
            <a:spLocks noGrp="1"/>
          </p:cNvSpPr>
          <p:nvPr>
            <p:ph idx="1"/>
          </p:nvPr>
        </p:nvSpPr>
        <p:spPr>
          <a:xfrm>
            <a:off x="838200" y="1825625"/>
            <a:ext cx="9912178" cy="3428019"/>
          </a:xfrm>
        </p:spPr>
        <p:txBody>
          <a:bodyPr>
            <a:normAutofit/>
          </a:bodyPr>
          <a:lstStyle/>
          <a:p>
            <a:r>
              <a:rPr lang="en-US" sz="1600" b="1" dirty="0"/>
              <a:t>Overview of Reach &amp; Match Learning Kit: </a:t>
            </a:r>
            <a:r>
              <a:rPr lang="en-US" sz="1600" dirty="0"/>
              <a:t>key features and learning outcomes.</a:t>
            </a:r>
          </a:p>
          <a:p>
            <a:r>
              <a:rPr lang="en-AU" sz="1600" b="1" dirty="0"/>
              <a:t>Identify Differences:</a:t>
            </a:r>
            <a:r>
              <a:rPr lang="en-AU" sz="1600" dirty="0"/>
              <a:t> Learn the unique features of Reach &amp; Match and Reach &amp; Match Light and learn about the shared features and benefits.</a:t>
            </a:r>
          </a:p>
          <a:p>
            <a:r>
              <a:rPr lang="en-AU" sz="1600" b="1" dirty="0"/>
              <a:t>Promote Literacy and Numeracy:</a:t>
            </a:r>
            <a:r>
              <a:rPr lang="en-AU" sz="1600" dirty="0"/>
              <a:t> Discover methods to promote literacy and numeracy, including the use of Alphabet Tiles and Number Tiles to support Braille literacy and numeracy skills.</a:t>
            </a:r>
          </a:p>
          <a:p>
            <a:r>
              <a:rPr lang="en-AU" sz="1600" b="1" dirty="0"/>
              <a:t>Explore Practical Applications:</a:t>
            </a:r>
            <a:r>
              <a:rPr lang="en-AU" sz="1600" dirty="0"/>
              <a:t> Explore practical applications for classroom and therapeutic sessions using the kits.</a:t>
            </a:r>
          </a:p>
          <a:p>
            <a:r>
              <a:rPr lang="en-AU" sz="1600" b="1" dirty="0"/>
              <a:t>Integrate into ECC:</a:t>
            </a:r>
            <a:r>
              <a:rPr lang="en-AU" sz="1600" dirty="0"/>
              <a:t> Find ways to incorporate these solutions into the Expanded Core Curriculum (ECC).</a:t>
            </a:r>
          </a:p>
          <a:p>
            <a:r>
              <a:rPr lang="en-AU" sz="1600" b="1" dirty="0"/>
              <a:t>Support Inclusive Education:</a:t>
            </a:r>
            <a:r>
              <a:rPr lang="en-AU" sz="1600" dirty="0"/>
              <a:t> Discover how these adaptable tools can revolutionize your approach to inclusive education and support the unique needs of every learner.</a:t>
            </a:r>
            <a:endParaRPr lang="en-US" sz="3600" dirty="0"/>
          </a:p>
        </p:txBody>
      </p:sp>
    </p:spTree>
    <p:extLst>
      <p:ext uri="{BB962C8B-B14F-4D97-AF65-F5344CB8AC3E}">
        <p14:creationId xmlns:p14="http://schemas.microsoft.com/office/powerpoint/2010/main" val="1847981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355C4-E82E-400B-B0D7-072C3EB299E1}"/>
              </a:ext>
            </a:extLst>
          </p:cNvPr>
          <p:cNvSpPr>
            <a:spLocks noGrp="1"/>
          </p:cNvSpPr>
          <p:nvPr>
            <p:ph type="title"/>
          </p:nvPr>
        </p:nvSpPr>
        <p:spPr>
          <a:xfrm>
            <a:off x="838200" y="365125"/>
            <a:ext cx="7700319" cy="1325563"/>
          </a:xfrm>
        </p:spPr>
        <p:txBody>
          <a:bodyPr>
            <a:normAutofit/>
          </a:bodyPr>
          <a:lstStyle/>
          <a:p>
            <a:r>
              <a:rPr lang="en-US" sz="3600" b="1" dirty="0"/>
              <a:t>Overview of Reach &amp; Match Inclusive Education Kit</a:t>
            </a:r>
          </a:p>
        </p:txBody>
      </p:sp>
      <p:sp>
        <p:nvSpPr>
          <p:cNvPr id="3" name="Content Placeholder 2">
            <a:extLst>
              <a:ext uri="{FF2B5EF4-FFF2-40B4-BE49-F238E27FC236}">
                <a16:creationId xmlns:a16="http://schemas.microsoft.com/office/drawing/2014/main" id="{5DD5CA66-7945-4F57-B10F-5D8960AABB25}"/>
              </a:ext>
            </a:extLst>
          </p:cNvPr>
          <p:cNvSpPr>
            <a:spLocks noGrp="1"/>
          </p:cNvSpPr>
          <p:nvPr>
            <p:ph idx="1"/>
          </p:nvPr>
        </p:nvSpPr>
        <p:spPr>
          <a:xfrm>
            <a:off x="838200" y="1825625"/>
            <a:ext cx="7700319" cy="4093261"/>
          </a:xfrm>
        </p:spPr>
        <p:txBody>
          <a:bodyPr>
            <a:noAutofit/>
          </a:bodyPr>
          <a:lstStyle/>
          <a:p>
            <a:pPr marL="0" indent="0">
              <a:buNone/>
            </a:pPr>
            <a:r>
              <a:rPr lang="en-AU" sz="1600" b="1" dirty="0"/>
              <a:t>Postgraduate Research:</a:t>
            </a:r>
            <a:endParaRPr lang="en-AU" sz="1600" dirty="0"/>
          </a:p>
          <a:p>
            <a:pPr>
              <a:buFont typeface="Arial" panose="020B0604020202020204" pitchFamily="34" charset="0"/>
              <a:buChar char="•"/>
            </a:pPr>
            <a:r>
              <a:rPr lang="en-AU" sz="1600" dirty="0"/>
              <a:t>Originated from my postgraduate studies focused on creating educational tools for children with visual impairments.</a:t>
            </a:r>
          </a:p>
          <a:p>
            <a:pPr marL="0" indent="0">
              <a:buNone/>
            </a:pPr>
            <a:r>
              <a:rPr lang="en-AU" sz="1600" b="1" dirty="0"/>
              <a:t>Identified Challenges:</a:t>
            </a:r>
            <a:endParaRPr lang="en-AU" sz="1600" dirty="0"/>
          </a:p>
          <a:p>
            <a:pPr>
              <a:buFont typeface="Arial" panose="020B0604020202020204" pitchFamily="34" charset="0"/>
              <a:buChar char="•"/>
            </a:pPr>
            <a:r>
              <a:rPr lang="en-AU" sz="1600" dirty="0"/>
              <a:t>Addressed key challenges in sensory integration, literacy, and social interaction for children with blindness and low vision.</a:t>
            </a:r>
          </a:p>
          <a:p>
            <a:pPr marL="0" indent="0">
              <a:buNone/>
            </a:pPr>
            <a:r>
              <a:rPr lang="en-AU" sz="1600" b="1" dirty="0"/>
              <a:t>Vision for Inclusion:</a:t>
            </a:r>
            <a:endParaRPr lang="en-AU" sz="1600" dirty="0"/>
          </a:p>
          <a:p>
            <a:pPr>
              <a:buFont typeface="Arial" panose="020B0604020202020204" pitchFamily="34" charset="0"/>
              <a:buChar char="•"/>
            </a:pPr>
            <a:r>
              <a:rPr lang="en-AU" sz="1600" dirty="0"/>
              <a:t>Aimed to create inclusive educational environments where all children can learn together.</a:t>
            </a:r>
          </a:p>
          <a:p>
            <a:pPr marL="0" indent="0">
              <a:buNone/>
            </a:pPr>
            <a:r>
              <a:rPr lang="en-AU" sz="1600" b="1" dirty="0"/>
              <a:t>Simplifying Inclusion:</a:t>
            </a:r>
            <a:endParaRPr lang="en-AU" sz="1600" dirty="0"/>
          </a:p>
          <a:p>
            <a:pPr>
              <a:buFont typeface="Arial" panose="020B0604020202020204" pitchFamily="34" charset="0"/>
              <a:buChar char="•"/>
            </a:pPr>
            <a:r>
              <a:rPr lang="en-AU" sz="1600" dirty="0"/>
              <a:t>Developed adaptable, easy-to-use tools for seamless integration into various learning settings, making inclusion accessible and effective.</a:t>
            </a:r>
          </a:p>
        </p:txBody>
      </p:sp>
      <p:pic>
        <p:nvPicPr>
          <p:cNvPr id="8" name="Picture 7" descr="A girl places a blue triangle tile on its matching textured mat while another child and adult watches.">
            <a:extLst>
              <a:ext uri="{FF2B5EF4-FFF2-40B4-BE49-F238E27FC236}">
                <a16:creationId xmlns:a16="http://schemas.microsoft.com/office/drawing/2014/main" id="{0350EBEF-CFE5-A2BB-E347-01F3EB25456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8808919" y="2259781"/>
            <a:ext cx="3523886" cy="3384940"/>
          </a:xfrm>
          <a:prstGeom prst="rect">
            <a:avLst/>
          </a:prstGeom>
        </p:spPr>
      </p:pic>
      <p:pic>
        <p:nvPicPr>
          <p:cNvPr id="4" name="Picture 3" descr="Two children visually and tactually explore the textured side of the yellow mat. ">
            <a:extLst>
              <a:ext uri="{FF2B5EF4-FFF2-40B4-BE49-F238E27FC236}">
                <a16:creationId xmlns:a16="http://schemas.microsoft.com/office/drawing/2014/main" id="{65162F9E-D5DF-38AE-7124-4356F6AE9CF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878392" y="-15158"/>
            <a:ext cx="3384939" cy="2205465"/>
          </a:xfrm>
          <a:prstGeom prst="rect">
            <a:avLst/>
          </a:prstGeom>
        </p:spPr>
      </p:pic>
    </p:spTree>
    <p:extLst>
      <p:ext uri="{BB962C8B-B14F-4D97-AF65-F5344CB8AC3E}">
        <p14:creationId xmlns:p14="http://schemas.microsoft.com/office/powerpoint/2010/main" val="2627574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DF4A12-EC5E-446E-C9CD-B9C0211F279D}"/>
              </a:ext>
            </a:extLst>
          </p:cNvPr>
          <p:cNvSpPr>
            <a:spLocks noGrp="1"/>
          </p:cNvSpPr>
          <p:nvPr>
            <p:ph type="title"/>
          </p:nvPr>
        </p:nvSpPr>
        <p:spPr>
          <a:xfrm>
            <a:off x="838200" y="365125"/>
            <a:ext cx="8763000" cy="1325563"/>
          </a:xfrm>
        </p:spPr>
        <p:txBody>
          <a:bodyPr>
            <a:noAutofit/>
          </a:bodyPr>
          <a:lstStyle/>
          <a:p>
            <a:r>
              <a:rPr lang="en-AU" sz="3600" b="1" dirty="0">
                <a:effectLst/>
                <a:latin typeface="Helvetica Neue" panose="02000503000000020004" pitchFamily="2" charset="0"/>
                <a:ea typeface="Helvetica Neue" panose="02000503000000020004" pitchFamily="2" charset="0"/>
                <a:cs typeface="Helvetica Neue" panose="02000503000000020004" pitchFamily="2" charset="0"/>
              </a:rPr>
              <a:t>Reach &amp; Match Translates the Complex of Inclusion into Purposeful </a:t>
            </a:r>
            <a:r>
              <a:rPr lang="en-AU" sz="3600" b="1" dirty="0">
                <a:latin typeface="Helvetica Neue" panose="02000503000000020004" pitchFamily="2" charset="0"/>
                <a:ea typeface="Helvetica Neue" panose="02000503000000020004" pitchFamily="2" charset="0"/>
                <a:cs typeface="Helvetica Neue" panose="02000503000000020004" pitchFamily="2" charset="0"/>
              </a:rPr>
              <a:t>P</a:t>
            </a:r>
            <a:r>
              <a:rPr lang="en-AU" sz="3600" b="1" dirty="0">
                <a:effectLst/>
                <a:latin typeface="Helvetica Neue" panose="02000503000000020004" pitchFamily="2" charset="0"/>
                <a:ea typeface="Helvetica Neue" panose="02000503000000020004" pitchFamily="2" charset="0"/>
                <a:cs typeface="Helvetica Neue" panose="02000503000000020004" pitchFamily="2" charset="0"/>
              </a:rPr>
              <a:t>lay</a:t>
            </a:r>
            <a:endParaRPr lang="en-US" sz="3600" dirty="0"/>
          </a:p>
        </p:txBody>
      </p:sp>
      <p:sp>
        <p:nvSpPr>
          <p:cNvPr id="3" name="Content Placeholder 2">
            <a:extLst>
              <a:ext uri="{FF2B5EF4-FFF2-40B4-BE49-F238E27FC236}">
                <a16:creationId xmlns:a16="http://schemas.microsoft.com/office/drawing/2014/main" id="{CDF85465-71B7-76CC-4E11-8E20FF43771F}"/>
              </a:ext>
            </a:extLst>
          </p:cNvPr>
          <p:cNvSpPr>
            <a:spLocks noGrp="1"/>
          </p:cNvSpPr>
          <p:nvPr>
            <p:ph idx="1"/>
          </p:nvPr>
        </p:nvSpPr>
        <p:spPr>
          <a:xfrm>
            <a:off x="838200" y="1825625"/>
            <a:ext cx="7687962" cy="3771986"/>
          </a:xfrm>
        </p:spPr>
        <p:txBody>
          <a:bodyPr>
            <a:noAutofit/>
          </a:bodyPr>
          <a:lstStyle/>
          <a:p>
            <a:pPr marL="0" indent="0">
              <a:lnSpc>
                <a:spcPct val="150000"/>
              </a:lnSpc>
              <a:buNone/>
            </a:pPr>
            <a:r>
              <a:rPr lang="en-AU" sz="1600" b="1" dirty="0">
                <a:highlight>
                  <a:srgbClr val="FFFF00"/>
                </a:highlight>
              </a:rPr>
              <a:t>Inclusive &amp; Multisensory, fun for all: </a:t>
            </a:r>
            <a:r>
              <a:rPr lang="en-AU" sz="1600" dirty="0"/>
              <a:t>A shared platform for children with all abilities to learn collaboratively with tactile, auditory, and visual activities.</a:t>
            </a:r>
            <a:endParaRPr lang="en-AU" sz="1600" dirty="0">
              <a:solidFill>
                <a:srgbClr val="000000"/>
              </a:solidFill>
              <a:effectLst/>
            </a:endParaRPr>
          </a:p>
          <a:p>
            <a:pPr marL="0" indent="0">
              <a:lnSpc>
                <a:spcPct val="150000"/>
              </a:lnSpc>
              <a:buNone/>
            </a:pPr>
            <a:r>
              <a:rPr lang="en-AU" sz="1600" b="1" dirty="0">
                <a:solidFill>
                  <a:srgbClr val="000000"/>
                </a:solidFill>
                <a:effectLst/>
                <a:highlight>
                  <a:srgbClr val="FFFF00"/>
                </a:highlight>
              </a:rPr>
              <a:t>Evidence-Based and Adaptable</a:t>
            </a:r>
            <a:r>
              <a:rPr lang="en-AU" sz="1600" b="1" dirty="0">
                <a:solidFill>
                  <a:srgbClr val="000000"/>
                </a:solidFill>
                <a:effectLst/>
              </a:rPr>
              <a:t>: </a:t>
            </a:r>
            <a:r>
              <a:rPr lang="en-AU" sz="1600" dirty="0">
                <a:solidFill>
                  <a:srgbClr val="000000"/>
                </a:solidFill>
                <a:effectLst/>
              </a:rPr>
              <a:t>supported by rigorous research, meets global educational standards and is adaptable to different settings and diverse cultural contexts.</a:t>
            </a:r>
          </a:p>
          <a:p>
            <a:pPr marL="0" indent="0">
              <a:lnSpc>
                <a:spcPct val="150000"/>
              </a:lnSpc>
              <a:buNone/>
            </a:pPr>
            <a:r>
              <a:rPr lang="en-AU" sz="1600" b="1" dirty="0">
                <a:solidFill>
                  <a:srgbClr val="000000"/>
                </a:solidFill>
                <a:highlight>
                  <a:srgbClr val="FFFF00"/>
                </a:highlight>
              </a:rPr>
              <a:t>Empowering and Education-focused</a:t>
            </a:r>
            <a:r>
              <a:rPr lang="en-AU" sz="1600" dirty="0">
                <a:solidFill>
                  <a:srgbClr val="000000"/>
                </a:solidFill>
              </a:rPr>
              <a:t>: through accessible training materials, enriching teaching methods, and fostering essential cognitive, motor, and social skills in children.</a:t>
            </a:r>
            <a:endParaRPr lang="en-AU" sz="1600" dirty="0">
              <a:solidFill>
                <a:srgbClr val="000000"/>
              </a:solidFill>
              <a:effectLst/>
            </a:endParaRPr>
          </a:p>
          <a:p>
            <a:endParaRPr lang="en-US" sz="1500" dirty="0"/>
          </a:p>
        </p:txBody>
      </p:sp>
      <p:pic>
        <p:nvPicPr>
          <p:cNvPr id="6" name="Picture 5" descr="A boy sits on a red mat exploring the mat’s rows of raised circles.">
            <a:extLst>
              <a:ext uri="{FF2B5EF4-FFF2-40B4-BE49-F238E27FC236}">
                <a16:creationId xmlns:a16="http://schemas.microsoft.com/office/drawing/2014/main" id="{CA3E0542-59A3-F32D-02BF-47CEE474341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91819" y="1231455"/>
            <a:ext cx="3300181" cy="2197468"/>
          </a:xfrm>
          <a:prstGeom prst="rect">
            <a:avLst/>
          </a:prstGeom>
        </p:spPr>
      </p:pic>
      <p:pic>
        <p:nvPicPr>
          <p:cNvPr id="12" name="Picture 2" descr="A group of students and teachers sit around the edges of the four Reach &amp; Match tiles that are connected to form a square. One teacher raises her hand holding a red circle tile while several children also hold up a red circle tile.">
            <a:extLst>
              <a:ext uri="{FF2B5EF4-FFF2-40B4-BE49-F238E27FC236}">
                <a16:creationId xmlns:a16="http://schemas.microsoft.com/office/drawing/2014/main" id="{F06F02D8-1348-121C-4A97-E97A6243A219}"/>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8891819" y="3429077"/>
            <a:ext cx="3300181" cy="2274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9770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584FE-999D-E19C-1D1A-88C2B326A3A2}"/>
              </a:ext>
            </a:extLst>
          </p:cNvPr>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Transformation in Education: Our Impact</a:t>
            </a:r>
            <a:endParaRPr lang="en-US" sz="3600" dirty="0"/>
          </a:p>
        </p:txBody>
      </p:sp>
      <p:sp>
        <p:nvSpPr>
          <p:cNvPr id="3" name="Content Placeholder 2">
            <a:extLst>
              <a:ext uri="{FF2B5EF4-FFF2-40B4-BE49-F238E27FC236}">
                <a16:creationId xmlns:a16="http://schemas.microsoft.com/office/drawing/2014/main" id="{CA7B5D92-71AA-11C7-1AF4-541ACFB97819}"/>
              </a:ext>
            </a:extLst>
          </p:cNvPr>
          <p:cNvSpPr>
            <a:spLocks noGrp="1"/>
          </p:cNvSpPr>
          <p:nvPr>
            <p:ph idx="1"/>
          </p:nvPr>
        </p:nvSpPr>
        <p:spPr/>
        <p:txBody>
          <a:bodyPr/>
          <a:lstStyle/>
          <a:p>
            <a:endParaRPr lang="en-US"/>
          </a:p>
        </p:txBody>
      </p:sp>
      <p:pic>
        <p:nvPicPr>
          <p:cNvPr id="7" name="Picture 6" descr="A timeline of photos showing 2010 UN Innovation Fair, 2016 Solomon Islands, 2017 Papua New Guinea, 2018 Philippines, 2021 Indonesia, and 2022 Papua New Guinea.">
            <a:extLst>
              <a:ext uri="{FF2B5EF4-FFF2-40B4-BE49-F238E27FC236}">
                <a16:creationId xmlns:a16="http://schemas.microsoft.com/office/drawing/2014/main" id="{2DEC718E-3FBC-FF7E-FBA0-4B46E036FCFD}"/>
              </a:ext>
            </a:extLst>
          </p:cNvPr>
          <p:cNvPicPr>
            <a:picLocks noChangeAspect="1"/>
          </p:cNvPicPr>
          <p:nvPr/>
        </p:nvPicPr>
        <p:blipFill>
          <a:blip r:embed="rId2"/>
          <a:stretch>
            <a:fillRect/>
          </a:stretch>
        </p:blipFill>
        <p:spPr>
          <a:xfrm>
            <a:off x="143531" y="1405592"/>
            <a:ext cx="7664038" cy="4311022"/>
          </a:xfrm>
          <a:prstGeom prst="rect">
            <a:avLst/>
          </a:prstGeom>
          <a:ln w="31750">
            <a:noFill/>
          </a:ln>
        </p:spPr>
      </p:pic>
      <p:sp>
        <p:nvSpPr>
          <p:cNvPr id="8" name="Rectangle 7">
            <a:extLst>
              <a:ext uri="{FF2B5EF4-FFF2-40B4-BE49-F238E27FC236}">
                <a16:creationId xmlns:a16="http://schemas.microsoft.com/office/drawing/2014/main" id="{DAE10128-FCAD-4F90-0C60-552DB24B2EBE}"/>
              </a:ext>
              <a:ext uri="{C183D7F6-B498-43B3-948B-1728B52AA6E4}">
                <adec:decorative xmlns:adec="http://schemas.microsoft.com/office/drawing/2017/decorative" val="1"/>
              </a:ext>
            </a:extLst>
          </p:cNvPr>
          <p:cNvSpPr/>
          <p:nvPr/>
        </p:nvSpPr>
        <p:spPr>
          <a:xfrm>
            <a:off x="6470409" y="1415640"/>
            <a:ext cx="1207314" cy="4771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8070466-1CE2-4C9F-7E6B-50319E972C2F}"/>
              </a:ext>
              <a:ext uri="{C183D7F6-B498-43B3-948B-1728B52AA6E4}">
                <adec:decorative xmlns:adec="http://schemas.microsoft.com/office/drawing/2017/decorative" val="1"/>
              </a:ext>
            </a:extLst>
          </p:cNvPr>
          <p:cNvSpPr/>
          <p:nvPr/>
        </p:nvSpPr>
        <p:spPr>
          <a:xfrm>
            <a:off x="6707232" y="5299287"/>
            <a:ext cx="903145" cy="35693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2">
            <a:extLst>
              <a:ext uri="{FF2B5EF4-FFF2-40B4-BE49-F238E27FC236}">
                <a16:creationId xmlns:a16="http://schemas.microsoft.com/office/drawing/2014/main" id="{B284A345-9C41-62F6-BBCE-EDD01682D8EE}"/>
              </a:ext>
            </a:extLst>
          </p:cNvPr>
          <p:cNvSpPr txBox="1">
            <a:spLocks/>
          </p:cNvSpPr>
          <p:nvPr/>
        </p:nvSpPr>
        <p:spPr>
          <a:xfrm>
            <a:off x="8037842" y="1690688"/>
            <a:ext cx="3632298" cy="41540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000" kern="1200" baseline="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000000"/>
                </a:solidFill>
                <a:effectLst/>
                <a:uLnTx/>
                <a:uFillTx/>
                <a:latin typeface="Helvetica" pitchFamily="2" charset="0"/>
                <a:ea typeface="+mn-ea"/>
                <a:cs typeface="+mn-cs"/>
              </a:rPr>
              <a:t>12 Global Awards</a:t>
            </a:r>
          </a:p>
        </p:txBody>
      </p:sp>
      <p:pic>
        <p:nvPicPr>
          <p:cNvPr id="17" name="Content Placeholder 5" descr="10 logos:&#10;reddot design award&#10;good design award&#10;open ideo&#10;the james dyson award&#10;c7712da notable&#10;louis braille&#10;melbourne design award&#10;wt technology for wellness&#10;monash university&#10;hundrED">
            <a:extLst>
              <a:ext uri="{FF2B5EF4-FFF2-40B4-BE49-F238E27FC236}">
                <a16:creationId xmlns:a16="http://schemas.microsoft.com/office/drawing/2014/main" id="{A4578984-EDB3-9DF3-D6D0-508DC3375B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68470" y="2296863"/>
            <a:ext cx="3727857" cy="1491143"/>
          </a:xfrm>
          <a:prstGeom prst="rect">
            <a:avLst/>
          </a:prstGeom>
        </p:spPr>
      </p:pic>
      <p:sp>
        <p:nvSpPr>
          <p:cNvPr id="18" name="Content Placeholder 2">
            <a:extLst>
              <a:ext uri="{FF2B5EF4-FFF2-40B4-BE49-F238E27FC236}">
                <a16:creationId xmlns:a16="http://schemas.microsoft.com/office/drawing/2014/main" id="{E1EB561E-DDCA-1506-C1F4-A6D510466D46}"/>
              </a:ext>
            </a:extLst>
          </p:cNvPr>
          <p:cNvSpPr txBox="1">
            <a:spLocks/>
          </p:cNvSpPr>
          <p:nvPr/>
        </p:nvSpPr>
        <p:spPr>
          <a:xfrm>
            <a:off x="8168470" y="3961761"/>
            <a:ext cx="3632298" cy="41540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000" kern="1200" baseline="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b="1" dirty="0">
                <a:solidFill>
                  <a:srgbClr val="000000"/>
                </a:solidFill>
              </a:rPr>
              <a:t>Endorsement</a:t>
            </a:r>
            <a:endParaRPr kumimoji="0" lang="en-US" sz="1800" b="1" i="0" u="none" strike="noStrike" kern="1200" cap="none" spc="0" normalizeH="0" baseline="0" noProof="0" dirty="0">
              <a:ln>
                <a:noFill/>
              </a:ln>
              <a:solidFill>
                <a:srgbClr val="000000"/>
              </a:solidFill>
              <a:effectLst/>
              <a:uLnTx/>
              <a:uFillTx/>
              <a:latin typeface="Helvetica" pitchFamily="2" charset="0"/>
              <a:ea typeface="+mn-ea"/>
              <a:cs typeface="+mn-cs"/>
            </a:endParaRPr>
          </a:p>
        </p:txBody>
      </p:sp>
      <p:pic>
        <p:nvPicPr>
          <p:cNvPr id="19" name="Picture 18" descr="Australian Government Department of Foreign Affairs and Trade logo">
            <a:extLst>
              <a:ext uri="{FF2B5EF4-FFF2-40B4-BE49-F238E27FC236}">
                <a16:creationId xmlns:a16="http://schemas.microsoft.com/office/drawing/2014/main" id="{6CD03329-7F4E-3290-E8F9-B8D7FE99540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90433" y="4550922"/>
            <a:ext cx="2083929" cy="890879"/>
          </a:xfrm>
          <a:prstGeom prst="rect">
            <a:avLst/>
          </a:prstGeom>
        </p:spPr>
      </p:pic>
    </p:spTree>
    <p:extLst>
      <p:ext uri="{BB962C8B-B14F-4D97-AF65-F5344CB8AC3E}">
        <p14:creationId xmlns:p14="http://schemas.microsoft.com/office/powerpoint/2010/main" val="3001625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ACEF4-F132-4980-83F9-49C84D5394A0}"/>
              </a:ext>
            </a:extLst>
          </p:cNvPr>
          <p:cNvSpPr>
            <a:spLocks noGrp="1"/>
          </p:cNvSpPr>
          <p:nvPr>
            <p:ph type="title"/>
          </p:nvPr>
        </p:nvSpPr>
        <p:spPr>
          <a:xfrm>
            <a:off x="838200" y="365125"/>
            <a:ext cx="10445885" cy="1126935"/>
          </a:xfrm>
        </p:spPr>
        <p:txBody>
          <a:bodyPr/>
          <a:lstStyle/>
          <a:p>
            <a:r>
              <a:rPr lang="en-US" sz="3600" b="1" dirty="0"/>
              <a:t>Reach &amp; Match Components</a:t>
            </a:r>
          </a:p>
        </p:txBody>
      </p:sp>
      <p:sp>
        <p:nvSpPr>
          <p:cNvPr id="3" name="Content Placeholder 2">
            <a:extLst>
              <a:ext uri="{FF2B5EF4-FFF2-40B4-BE49-F238E27FC236}">
                <a16:creationId xmlns:a16="http://schemas.microsoft.com/office/drawing/2014/main" id="{909D1740-A345-4E7E-AB6B-F156272ABCFA}"/>
              </a:ext>
            </a:extLst>
          </p:cNvPr>
          <p:cNvSpPr>
            <a:spLocks noGrp="1"/>
          </p:cNvSpPr>
          <p:nvPr>
            <p:ph idx="1"/>
          </p:nvPr>
        </p:nvSpPr>
        <p:spPr>
          <a:xfrm>
            <a:off x="838200" y="1514340"/>
            <a:ext cx="7280847" cy="2566761"/>
          </a:xfrm>
        </p:spPr>
        <p:txBody>
          <a:bodyPr>
            <a:normAutofit/>
          </a:bodyPr>
          <a:lstStyle/>
          <a:p>
            <a:pPr marL="0" indent="0">
              <a:lnSpc>
                <a:spcPct val="100000"/>
              </a:lnSpc>
              <a:buFont typeface="Arial" panose="020B0604020202020204" pitchFamily="34" charset="0"/>
              <a:buNone/>
            </a:pPr>
            <a:r>
              <a:rPr lang="en-AU" sz="2200" b="1" dirty="0">
                <a:solidFill>
                  <a:srgbClr val="EF5B3B"/>
                </a:solidFill>
              </a:rPr>
              <a:t>Double-Sided Sensory Play</a:t>
            </a:r>
          </a:p>
          <a:p>
            <a:pPr marL="457200" indent="-457200">
              <a:lnSpc>
                <a:spcPct val="100000"/>
              </a:lnSpc>
            </a:pPr>
            <a:r>
              <a:rPr lang="en-AU" sz="1600" dirty="0"/>
              <a:t>Four large double-sided sensory play mats</a:t>
            </a:r>
          </a:p>
          <a:p>
            <a:pPr marL="457200" indent="-457200">
              <a:lnSpc>
                <a:spcPct val="100000"/>
              </a:lnSpc>
            </a:pPr>
            <a:r>
              <a:rPr lang="en-AU" sz="1600" dirty="0"/>
              <a:t>Twenty-six braille and print alphabet tiles, containing four sounds</a:t>
            </a:r>
          </a:p>
          <a:p>
            <a:pPr marL="457200" indent="-457200">
              <a:lnSpc>
                <a:spcPct val="100000"/>
              </a:lnSpc>
            </a:pPr>
            <a:r>
              <a:rPr lang="en-AU" sz="1600" dirty="0"/>
              <a:t>One zip round case</a:t>
            </a:r>
          </a:p>
          <a:p>
            <a:pPr marL="457200" indent="-457200">
              <a:lnSpc>
                <a:spcPct val="100000"/>
              </a:lnSpc>
            </a:pPr>
            <a:r>
              <a:rPr lang="en-AU" sz="1600" dirty="0"/>
              <a:t>One portable bag</a:t>
            </a:r>
          </a:p>
          <a:p>
            <a:pPr marL="457200" indent="-457200">
              <a:lnSpc>
                <a:spcPct val="100000"/>
              </a:lnSpc>
            </a:pPr>
            <a:r>
              <a:rPr lang="en-AU" sz="1600" dirty="0"/>
              <a:t>One Inclusive Learning Program Activity Manual (7 Learning Outcomes, over 40 activities)</a:t>
            </a:r>
            <a:endParaRPr lang="en-US" dirty="0"/>
          </a:p>
        </p:txBody>
      </p:sp>
      <p:pic>
        <p:nvPicPr>
          <p:cNvPr id="8" name="Content Placeholder 3" descr="The four Reach &amp; Match mats connected to form a square with the accompanying zip round case in the middle. A boy picks up tiles that are scattered across the mats. A girl in the background watches.&#10;&#10;- Red circle tiles on red mat, both showing tactile side of circles&#10;- Blue triangle tiles on blue mat, both showing tactile side of wavy lines&#10;- Green square tiles on green mat, both showing tactile side of diagonal straight lines&#10;- Yellow Pentagon tiles on yellow mat, both showing tactile side of thick bars with rounded ends.">
            <a:extLst>
              <a:ext uri="{FF2B5EF4-FFF2-40B4-BE49-F238E27FC236}">
                <a16:creationId xmlns:a16="http://schemas.microsoft.com/office/drawing/2014/main" id="{588C3C40-0A59-E948-85D9-14F860BC849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01427" y="1492060"/>
            <a:ext cx="3770086" cy="2111861"/>
          </a:xfrm>
          <a:prstGeom prst="rect">
            <a:avLst/>
          </a:prstGeom>
        </p:spPr>
      </p:pic>
      <p:pic>
        <p:nvPicPr>
          <p:cNvPr id="5" name="Picture 4" descr="A collection of six photos showing different configurations on how to attach and present The Reach &amp; Match mats.">
            <a:extLst>
              <a:ext uri="{FF2B5EF4-FFF2-40B4-BE49-F238E27FC236}">
                <a16:creationId xmlns:a16="http://schemas.microsoft.com/office/drawing/2014/main" id="{D7AA31FF-05FB-34C2-FBD8-301CC11433E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32471" y="4316878"/>
            <a:ext cx="3586576" cy="1470383"/>
          </a:xfrm>
          <a:prstGeom prst="rect">
            <a:avLst/>
          </a:prstGeom>
        </p:spPr>
      </p:pic>
      <p:pic>
        <p:nvPicPr>
          <p:cNvPr id="9" name="Content Placeholder 3" descr="A boy and girl play together placing yellow pentagon tiles in the cutouts along the path of the yellow mat.&#10;&#10;- Red circle tile showing print and braille “c” inserted into the circle cut out.&#10;- Blue triangle tile showing print and braille “i” inserted into the triangle cut out.&#10;- Green square tile showing print and braille “s” inserted into the square cut out.&#10;- Yellow pentagon tile showing print and braille “u” inserted into the pentagon cut out.">
            <a:extLst>
              <a:ext uri="{FF2B5EF4-FFF2-40B4-BE49-F238E27FC236}">
                <a16:creationId xmlns:a16="http://schemas.microsoft.com/office/drawing/2014/main" id="{BFA37508-EC95-9041-A6CB-669414FD451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01427" y="3678392"/>
            <a:ext cx="3770086" cy="2112093"/>
          </a:xfrm>
          <a:prstGeom prst="rect">
            <a:avLst/>
          </a:prstGeom>
        </p:spPr>
      </p:pic>
    </p:spTree>
    <p:extLst>
      <p:ext uri="{BB962C8B-B14F-4D97-AF65-F5344CB8AC3E}">
        <p14:creationId xmlns:p14="http://schemas.microsoft.com/office/powerpoint/2010/main" val="1762205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37FA4-AA80-484E-BE9F-7F3A8FDC7F11}"/>
              </a:ext>
            </a:extLst>
          </p:cNvPr>
          <p:cNvSpPr>
            <a:spLocks noGrp="1"/>
          </p:cNvSpPr>
          <p:nvPr>
            <p:ph type="title"/>
          </p:nvPr>
        </p:nvSpPr>
        <p:spPr/>
        <p:txBody>
          <a:bodyPr>
            <a:normAutofit/>
          </a:bodyPr>
          <a:lstStyle/>
          <a:p>
            <a:r>
              <a:rPr lang="en-US" sz="3600" b="1" dirty="0"/>
              <a:t>Reach &amp; Match Training </a:t>
            </a:r>
          </a:p>
        </p:txBody>
      </p:sp>
      <p:sp>
        <p:nvSpPr>
          <p:cNvPr id="3" name="Content Placeholder 2">
            <a:extLst>
              <a:ext uri="{FF2B5EF4-FFF2-40B4-BE49-F238E27FC236}">
                <a16:creationId xmlns:a16="http://schemas.microsoft.com/office/drawing/2014/main" id="{54E03096-1F8B-9944-AA45-448D4E5E1439}"/>
              </a:ext>
            </a:extLst>
          </p:cNvPr>
          <p:cNvSpPr>
            <a:spLocks noGrp="1"/>
          </p:cNvSpPr>
          <p:nvPr>
            <p:ph idx="1"/>
          </p:nvPr>
        </p:nvSpPr>
        <p:spPr>
          <a:xfrm>
            <a:off x="838200" y="1825625"/>
            <a:ext cx="7216302" cy="3820263"/>
          </a:xfrm>
        </p:spPr>
        <p:txBody>
          <a:bodyPr>
            <a:normAutofit/>
          </a:bodyPr>
          <a:lstStyle/>
          <a:p>
            <a:pPr rtl="0" fontAlgn="base">
              <a:lnSpc>
                <a:spcPct val="100000"/>
              </a:lnSpc>
              <a:spcBef>
                <a:spcPts val="0"/>
              </a:spcBef>
              <a:spcAft>
                <a:spcPts val="0"/>
              </a:spcAft>
              <a:buFont typeface="+mj-lt"/>
              <a:buAutoNum type="arabicPeriod"/>
            </a:pPr>
            <a:r>
              <a:rPr lang="en-AU" sz="1700" b="1" i="0" u="none" strike="noStrike" dirty="0">
                <a:solidFill>
                  <a:srgbClr val="1F1C1E"/>
                </a:solidFill>
                <a:effectLst/>
              </a:rPr>
              <a:t>Inclusive Learning Program Videos</a:t>
            </a:r>
          </a:p>
          <a:p>
            <a:pPr marL="457200" rtl="0" fontAlgn="base">
              <a:lnSpc>
                <a:spcPct val="100000"/>
              </a:lnSpc>
              <a:spcBef>
                <a:spcPts val="0"/>
              </a:spcBef>
              <a:spcAft>
                <a:spcPts val="0"/>
              </a:spcAft>
              <a:buFont typeface="Arial" panose="020B0604020202020204" pitchFamily="34" charset="0"/>
              <a:buChar char="•"/>
            </a:pPr>
            <a:r>
              <a:rPr lang="en-AU" sz="1700" b="0" i="0" u="none" strike="noStrike" dirty="0">
                <a:solidFill>
                  <a:srgbClr val="1F1C1E"/>
                </a:solidFill>
                <a:effectLst/>
              </a:rPr>
              <a:t>40 activity animations: game instructions, additional ideas and learning outcomes</a:t>
            </a:r>
          </a:p>
          <a:p>
            <a:pPr marL="457200" rtl="0" fontAlgn="base">
              <a:lnSpc>
                <a:spcPct val="100000"/>
              </a:lnSpc>
              <a:spcBef>
                <a:spcPts val="0"/>
              </a:spcBef>
              <a:spcAft>
                <a:spcPts val="0"/>
              </a:spcAft>
              <a:buFont typeface="Arial" panose="020B0604020202020204" pitchFamily="34" charset="0"/>
              <a:buChar char="•"/>
            </a:pPr>
            <a:r>
              <a:rPr lang="en-AU" sz="1700" b="0" i="0" u="none" strike="noStrike" dirty="0">
                <a:solidFill>
                  <a:srgbClr val="1F1C1E"/>
                </a:solidFill>
                <a:effectLst/>
              </a:rPr>
              <a:t>Over 20 lesson plans: teacher’s strategies, evidence of learnings</a:t>
            </a:r>
          </a:p>
          <a:p>
            <a:pPr marL="457200" rtl="0" fontAlgn="base">
              <a:lnSpc>
                <a:spcPct val="100000"/>
              </a:lnSpc>
              <a:spcBef>
                <a:spcPts val="0"/>
              </a:spcBef>
              <a:spcAft>
                <a:spcPts val="0"/>
              </a:spcAft>
              <a:buFont typeface="Arial" panose="020B0604020202020204" pitchFamily="34" charset="0"/>
              <a:buChar char="•"/>
            </a:pPr>
            <a:endParaRPr lang="en-AU" sz="1700" b="0" i="0" u="none" strike="noStrike" dirty="0">
              <a:solidFill>
                <a:srgbClr val="1F1C1E"/>
              </a:solidFill>
              <a:effectLst/>
            </a:endParaRPr>
          </a:p>
          <a:p>
            <a:pPr marL="0" indent="0" rtl="0">
              <a:lnSpc>
                <a:spcPct val="100000"/>
              </a:lnSpc>
              <a:spcBef>
                <a:spcPts val="0"/>
              </a:spcBef>
              <a:spcAft>
                <a:spcPts val="0"/>
              </a:spcAft>
              <a:buNone/>
            </a:pPr>
            <a:r>
              <a:rPr lang="en-AU" sz="1700" b="1" i="0" u="none" strike="noStrike" dirty="0">
                <a:solidFill>
                  <a:srgbClr val="1F1C1E"/>
                </a:solidFill>
                <a:effectLst/>
              </a:rPr>
              <a:t>2.  Live Training Webinars</a:t>
            </a:r>
            <a:endParaRPr lang="en-AU" sz="1700" b="1" dirty="0">
              <a:effectLst/>
            </a:endParaRPr>
          </a:p>
          <a:p>
            <a:pPr marL="457200" rtl="0" fontAlgn="base">
              <a:lnSpc>
                <a:spcPct val="100000"/>
              </a:lnSpc>
              <a:spcBef>
                <a:spcPts val="0"/>
              </a:spcBef>
              <a:spcAft>
                <a:spcPts val="0"/>
              </a:spcAft>
              <a:buFont typeface="Arial" panose="020B0604020202020204" pitchFamily="34" charset="0"/>
              <a:buChar char="•"/>
            </a:pPr>
            <a:r>
              <a:rPr lang="en-AU" sz="1700" b="0" i="0" u="none" strike="noStrike" dirty="0">
                <a:solidFill>
                  <a:srgbClr val="1F1C1E"/>
                </a:solidFill>
                <a:effectLst/>
              </a:rPr>
              <a:t>Available for group training</a:t>
            </a:r>
            <a:r>
              <a:rPr lang="en-US" sz="1700" b="0" i="0" u="none" strike="noStrike" dirty="0">
                <a:solidFill>
                  <a:srgbClr val="1F1C1E"/>
                </a:solidFill>
                <a:effectLst/>
              </a:rPr>
              <a:t> (online or in-person)</a:t>
            </a:r>
          </a:p>
          <a:p>
            <a:pPr marL="457200" rtl="0" fontAlgn="base">
              <a:lnSpc>
                <a:spcPct val="100000"/>
              </a:lnSpc>
              <a:spcBef>
                <a:spcPts val="0"/>
              </a:spcBef>
              <a:spcAft>
                <a:spcPts val="0"/>
              </a:spcAft>
              <a:buFont typeface="Arial" panose="020B0604020202020204" pitchFamily="34" charset="0"/>
              <a:buChar char="•"/>
            </a:pPr>
            <a:endParaRPr lang="en-US" sz="1700" b="0" i="0" u="none" strike="noStrike" dirty="0">
              <a:solidFill>
                <a:srgbClr val="1F1C1E"/>
              </a:solidFill>
              <a:effectLst/>
            </a:endParaRPr>
          </a:p>
          <a:p>
            <a:pPr marL="0" indent="0" rtl="0">
              <a:lnSpc>
                <a:spcPct val="100000"/>
              </a:lnSpc>
              <a:spcBef>
                <a:spcPts val="0"/>
              </a:spcBef>
              <a:spcAft>
                <a:spcPts val="0"/>
              </a:spcAft>
              <a:buNone/>
            </a:pPr>
            <a:r>
              <a:rPr lang="en-AU" sz="1700" b="1" i="0" u="none" strike="noStrike" dirty="0">
                <a:solidFill>
                  <a:srgbClr val="1F1C1E"/>
                </a:solidFill>
                <a:effectLst/>
              </a:rPr>
              <a:t>3.  Monitoring &amp; Evaluation Tools</a:t>
            </a:r>
            <a:endParaRPr lang="en-AU" sz="1700" b="1" dirty="0">
              <a:effectLst/>
            </a:endParaRPr>
          </a:p>
          <a:p>
            <a:pPr marL="457200" rtl="0">
              <a:lnSpc>
                <a:spcPct val="100000"/>
              </a:lnSpc>
              <a:spcBef>
                <a:spcPts val="0"/>
              </a:spcBef>
              <a:spcAft>
                <a:spcPts val="0"/>
              </a:spcAft>
            </a:pPr>
            <a:r>
              <a:rPr lang="en-GB" sz="1800" dirty="0">
                <a:effectLst/>
              </a:rPr>
              <a:t>using globally recognised standards in inclusive education and pre-primary learning outcomes. </a:t>
            </a:r>
            <a:endParaRPr lang="en-US" dirty="0"/>
          </a:p>
        </p:txBody>
      </p:sp>
      <p:pic>
        <p:nvPicPr>
          <p:cNvPr id="5" name="Picture 4" descr="A group of adults stacking the tiles together to create a tower.">
            <a:extLst>
              <a:ext uri="{FF2B5EF4-FFF2-40B4-BE49-F238E27FC236}">
                <a16:creationId xmlns:a16="http://schemas.microsoft.com/office/drawing/2014/main" id="{3B5852DA-0446-58FD-75FF-9D0A1665EE8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410189" y="3348863"/>
            <a:ext cx="3512035" cy="2472120"/>
          </a:xfrm>
          <a:prstGeom prst="rect">
            <a:avLst/>
          </a:prstGeom>
        </p:spPr>
      </p:pic>
      <p:pic>
        <p:nvPicPr>
          <p:cNvPr id="6" name="Content Placeholder 4" descr="A group of adults creating an activity with the Reach &amp; Match mats with the yellow and red mats connected and the green and blue mats connected, both of which are standing vertically vertically like the corner of two walls.">
            <a:extLst>
              <a:ext uri="{FF2B5EF4-FFF2-40B4-BE49-F238E27FC236}">
                <a16:creationId xmlns:a16="http://schemas.microsoft.com/office/drawing/2014/main" id="{1BD5CD32-818E-DE7A-2F00-B745CBB7076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410188" y="1004433"/>
            <a:ext cx="3512035" cy="2243089"/>
          </a:xfrm>
          <a:prstGeom prst="rect">
            <a:avLst/>
          </a:prstGeom>
        </p:spPr>
      </p:pic>
    </p:spTree>
    <p:extLst>
      <p:ext uri="{BB962C8B-B14F-4D97-AF65-F5344CB8AC3E}">
        <p14:creationId xmlns:p14="http://schemas.microsoft.com/office/powerpoint/2010/main" val="2354031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7618C-1CB9-8167-DF62-D4255DFA501E}"/>
              </a:ext>
            </a:extLst>
          </p:cNvPr>
          <p:cNvSpPr>
            <a:spLocks noGrp="1"/>
          </p:cNvSpPr>
          <p:nvPr>
            <p:ph type="title"/>
          </p:nvPr>
        </p:nvSpPr>
        <p:spPr/>
        <p:txBody>
          <a:bodyPr>
            <a:normAutofit/>
          </a:bodyPr>
          <a:lstStyle/>
          <a:p>
            <a:r>
              <a:rPr lang="en-US" sz="3600" b="1" dirty="0"/>
              <a:t>Introduction to Reach &amp; </a:t>
            </a:r>
            <a:r>
              <a:rPr lang="en-US" sz="3600" b="1" dirty="0" err="1"/>
              <a:t>Match</a:t>
            </a:r>
            <a:r>
              <a:rPr lang="en-US" sz="3600" b="1" baseline="30000" dirty="0" err="1"/>
              <a:t>TM</a:t>
            </a:r>
            <a:r>
              <a:rPr lang="en-US" sz="3600" b="1" dirty="0"/>
              <a:t> Light</a:t>
            </a:r>
          </a:p>
        </p:txBody>
      </p:sp>
      <p:pic>
        <p:nvPicPr>
          <p:cNvPr id="6" name="Picture 5" descr="A young girl sitting in the center of the four connected Reach &amp; Match Light mats holding the round is it case in one hand and placing a round tile within a cut out in the red mat.">
            <a:extLst>
              <a:ext uri="{FF2B5EF4-FFF2-40B4-BE49-F238E27FC236}">
                <a16:creationId xmlns:a16="http://schemas.microsoft.com/office/drawing/2014/main" id="{4A98AEA3-29DD-1923-B584-09316C44A40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3916" y="2105247"/>
            <a:ext cx="5425629" cy="3613553"/>
          </a:xfrm>
          <a:prstGeom prst="rect">
            <a:avLst/>
          </a:prstGeom>
        </p:spPr>
      </p:pic>
      <p:pic>
        <p:nvPicPr>
          <p:cNvPr id="8" name="Picture 7" descr="A young girl playing inside to Reach &amp; Match tiles that are connected and forming a vertical corner.">
            <a:extLst>
              <a:ext uri="{FF2B5EF4-FFF2-40B4-BE49-F238E27FC236}">
                <a16:creationId xmlns:a16="http://schemas.microsoft.com/office/drawing/2014/main" id="{F57493E7-46F4-1053-14CE-741B50B3C1F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0" y="2105247"/>
            <a:ext cx="5425629" cy="3613553"/>
          </a:xfrm>
          <a:prstGeom prst="rect">
            <a:avLst/>
          </a:prstGeom>
        </p:spPr>
      </p:pic>
    </p:spTree>
    <p:extLst>
      <p:ext uri="{BB962C8B-B14F-4D97-AF65-F5344CB8AC3E}">
        <p14:creationId xmlns:p14="http://schemas.microsoft.com/office/powerpoint/2010/main" val="1034564031"/>
      </p:ext>
    </p:extLst>
  </p:cSld>
  <p:clrMapOvr>
    <a:masterClrMapping/>
  </p:clrMapOvr>
</p:sld>
</file>

<file path=ppt/theme/theme1.xml><?xml version="1.0" encoding="utf-8"?>
<a:theme xmlns:a="http://schemas.openxmlformats.org/drawingml/2006/main" name="Office Theme">
  <a:themeElements>
    <a:clrScheme name="Access Academy">
      <a:dk1>
        <a:srgbClr val="1F1C1E"/>
      </a:dk1>
      <a:lt1>
        <a:srgbClr val="FFFFFF"/>
      </a:lt1>
      <a:dk2>
        <a:srgbClr val="1F1C1E"/>
      </a:dk2>
      <a:lt2>
        <a:srgbClr val="FFFFFF"/>
      </a:lt2>
      <a:accent1>
        <a:srgbClr val="49ACBB"/>
      </a:accent1>
      <a:accent2>
        <a:srgbClr val="F8A535"/>
      </a:accent2>
      <a:accent3>
        <a:srgbClr val="E10C5A"/>
      </a:accent3>
      <a:accent4>
        <a:srgbClr val="49ACBB"/>
      </a:accent4>
      <a:accent5>
        <a:srgbClr val="F8A535"/>
      </a:accent5>
      <a:accent6>
        <a:srgbClr val="E10C5A"/>
      </a:accent6>
      <a:hlink>
        <a:srgbClr val="49ACBB"/>
      </a:hlink>
      <a:folHlink>
        <a:srgbClr val="743F7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84CB5B005916A469C68B1F32A71972C" ma:contentTypeVersion="25" ma:contentTypeDescription="Create a new document." ma:contentTypeScope="" ma:versionID="55f8b0dacfc821cec0990ac19d5b8085">
  <xsd:schema xmlns:xsd="http://www.w3.org/2001/XMLSchema" xmlns:xs="http://www.w3.org/2001/XMLSchema" xmlns:p="http://schemas.microsoft.com/office/2006/metadata/properties" xmlns:ns2="cd26f99b-5fa5-4944-bb1a-9ecd46c6c38d" xmlns:ns3="fce825ed-7c14-4f10-9173-4eee87276b5e" targetNamespace="http://schemas.microsoft.com/office/2006/metadata/properties" ma:root="true" ma:fieldsID="b8ef3c371c3a9f9da4b0955ff9f649b4" ns2:_="" ns3:_="">
    <xsd:import namespace="cd26f99b-5fa5-4944-bb1a-9ecd46c6c38d"/>
    <xsd:import namespace="fce825ed-7c14-4f10-9173-4eee87276b5e"/>
    <xsd:element name="properties">
      <xsd:complexType>
        <xsd:sequence>
          <xsd:element name="documentManagement">
            <xsd:complexType>
              <xsd:all>
                <xsd:element ref="ns2:DateofEvent" minOccurs="0"/>
                <xsd:element ref="ns2:MediaServiceMetadata" minOccurs="0"/>
                <xsd:element ref="ns2:MediaServiceFastMetadata" minOccurs="0"/>
                <xsd:element ref="ns2:_Flow_SignoffStatu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element ref="ns2:Bucket"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26f99b-5fa5-4944-bb1a-9ecd46c6c38d" elementFormDefault="qualified">
    <xsd:import namespace="http://schemas.microsoft.com/office/2006/documentManagement/types"/>
    <xsd:import namespace="http://schemas.microsoft.com/office/infopath/2007/PartnerControls"/>
    <xsd:element name="DateofEvent" ma:index="8" nillable="true" ma:displayName="Date of Event" ma:format="DateTime" ma:internalName="DateofEvent">
      <xsd:simpleType>
        <xsd:restriction base="dms:DateTime"/>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_Flow_SignoffStatus" ma:index="11" nillable="true" ma:displayName="Sign-off status" ma:internalName="Sign_x002d_off_x0020_status">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Bucket" ma:index="23" nillable="true" ma:displayName="Bucket" ma:format="Dropdown" ma:internalName="Bucket">
      <xsd:simpleType>
        <xsd:restriction base="dms:Choice">
          <xsd:enumeration value="AA"/>
          <xsd:enumeration value="AA(H)"/>
          <xsd:enumeration value="CC"/>
          <xsd:enumeration value="EA"/>
          <xsd:enumeration value="EOT"/>
          <xsd:enumeration value="FC"/>
          <xsd:enumeration value="PS"/>
          <xsd:enumeration value="Tai"/>
          <xsd:enumeration value="VA"/>
        </xsd:restrictio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8ac181ec-6c34-4630-9754-a2a661e894c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ce825ed-7c14-4f10-9173-4eee87276b5e"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8e2c59e8-7cf2-4cab-bbe4-5caecee85947}" ma:internalName="TaxCatchAll" ma:showField="CatchAllData" ma:web="fce825ed-7c14-4f10-9173-4eee87276b5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fce825ed-7c14-4f10-9173-4eee87276b5e">
      <UserInfo>
        <DisplayName>Leanne Grillot</DisplayName>
        <AccountId>13</AccountId>
        <AccountType/>
      </UserInfo>
      <UserInfo>
        <DisplayName>Jeff Schwartz</DisplayName>
        <AccountId>12</AccountId>
        <AccountType/>
      </UserInfo>
      <UserInfo>
        <DisplayName>Amy Campbell</DisplayName>
        <AccountId>15</AccountId>
        <AccountType/>
      </UserInfo>
      <UserInfo>
        <DisplayName>Leslie Weilbacher</DisplayName>
        <AccountId>16</AccountId>
        <AccountType/>
      </UserInfo>
      <UserInfo>
        <DisplayName>Scott Hegle</DisplayName>
        <AccountId>19</AccountId>
        <AccountType/>
      </UserInfo>
    </SharedWithUsers>
    <_Flow_SignoffStatus xmlns="cd26f99b-5fa5-4944-bb1a-9ecd46c6c38d" xsi:nil="true"/>
    <DateofEvent xmlns="cd26f99b-5fa5-4944-bb1a-9ecd46c6c38d" xsi:nil="true"/>
    <Bucket xmlns="cd26f99b-5fa5-4944-bb1a-9ecd46c6c38d" xsi:nil="true"/>
    <TaxCatchAll xmlns="fce825ed-7c14-4f10-9173-4eee87276b5e" xsi:nil="true"/>
    <lcf76f155ced4ddcb4097134ff3c332f xmlns="cd26f99b-5fa5-4944-bb1a-9ecd46c6c38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AE7EBE7-8F66-4ECB-89EB-F4CC06D11823}">
  <ds:schemaRefs>
    <ds:schemaRef ds:uri="http://schemas.microsoft.com/sharepoint/v3/contenttype/forms"/>
  </ds:schemaRefs>
</ds:datastoreItem>
</file>

<file path=customXml/itemProps2.xml><?xml version="1.0" encoding="utf-8"?>
<ds:datastoreItem xmlns:ds="http://schemas.openxmlformats.org/officeDocument/2006/customXml" ds:itemID="{869BFFE6-6BC7-4E4E-BA4A-F7E4531387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26f99b-5fa5-4944-bb1a-9ecd46c6c38d"/>
    <ds:schemaRef ds:uri="fce825ed-7c14-4f10-9173-4eee87276b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9F2A4B1-2C33-4311-B6E9-A747421F5CBA}">
  <ds:schemaRefs>
    <ds:schemaRef ds:uri="2f15a039-7a46-4dda-930d-68d728b59dca"/>
    <ds:schemaRef ds:uri="http://schemas.microsoft.com/office/2006/metadata/properties"/>
    <ds:schemaRef ds:uri="http://schemas.microsoft.com/office/infopath/2007/PartnerControls"/>
    <ds:schemaRef ds:uri="fce825ed-7c14-4f10-9173-4eee87276b5e"/>
    <ds:schemaRef ds:uri="cd26f99b-5fa5-4944-bb1a-9ecd46c6c38d"/>
  </ds:schemaRefs>
</ds:datastoreItem>
</file>

<file path=docProps/app.xml><?xml version="1.0" encoding="utf-8"?>
<Properties xmlns="http://schemas.openxmlformats.org/officeDocument/2006/extended-properties" xmlns:vt="http://schemas.openxmlformats.org/officeDocument/2006/docPropsVTypes">
  <TotalTime>12176</TotalTime>
  <Words>2075</Words>
  <Application>Microsoft Macintosh PowerPoint</Application>
  <PresentationFormat>Widescreen</PresentationFormat>
  <Paragraphs>257</Paragraphs>
  <Slides>27</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Helvetica</vt:lpstr>
      <vt:lpstr>Helvetica Neue</vt:lpstr>
      <vt:lpstr>Helvetica Neue Medium</vt:lpstr>
      <vt:lpstr>Office Theme</vt:lpstr>
      <vt:lpstr>Unlocking Literacy and Numeracy with Reach &amp; MatchTM</vt:lpstr>
      <vt:lpstr>Mandy Lau, MDes, BEng.(Hons) </vt:lpstr>
      <vt:lpstr>Learning Objectives</vt:lpstr>
      <vt:lpstr>Overview of Reach &amp; Match Inclusive Education Kit</vt:lpstr>
      <vt:lpstr>Reach &amp; Match Translates the Complex of Inclusion into Purposeful Play</vt:lpstr>
      <vt:lpstr>Transformation in Education: Our Impact</vt:lpstr>
      <vt:lpstr>Reach &amp; Match Components</vt:lpstr>
      <vt:lpstr>Reach &amp; Match Training </vt:lpstr>
      <vt:lpstr>Introduction to Reach &amp; MatchTM Light</vt:lpstr>
      <vt:lpstr>Introduction to Reach &amp; MatchTM Light, cont.</vt:lpstr>
      <vt:lpstr>Comparison between Light and Original</vt:lpstr>
      <vt:lpstr>Shared Features and Benefits</vt:lpstr>
      <vt:lpstr>7 Learning Outcomes</vt:lpstr>
      <vt:lpstr>Reach &amp; Match Alphabet Tiles (Braille and Print) </vt:lpstr>
      <vt:lpstr>Reach &amp; Match Number Tiles (UEB &amp; Nemeth versions)</vt:lpstr>
      <vt:lpstr>Reach &amp; Match Number Tiles (UEB &amp; Nemeth versions), cont.</vt:lpstr>
      <vt:lpstr>Activity Examples: Alphabet Tiles</vt:lpstr>
      <vt:lpstr>Activity Examples: Alphabet Tiles, cont.</vt:lpstr>
      <vt:lpstr>Activity Examples: Number Tiles</vt:lpstr>
      <vt:lpstr>Activity Examples: Number Tiles, cont.</vt:lpstr>
      <vt:lpstr>Incorporating into the Expanded Core Curriculum (ECC)</vt:lpstr>
      <vt:lpstr>How Reach &amp; Match Aligns with ECC</vt:lpstr>
      <vt:lpstr>How Reach &amp; Match Aligns with ECC, cont. </vt:lpstr>
      <vt:lpstr>Practical Applications for Classroom and Therapy Sessions</vt:lpstr>
      <vt:lpstr>Education Webinar: Creative Learning to Meeting Educational and Therapy Goals Using the Reach &amp; Match</vt:lpstr>
      <vt:lpstr>Education Webinar: Creative Learning to Meeting Educational and Therapy Goals Using the Reach &amp; Match, cont.</vt:lpstr>
      <vt:lpstr>Thank You &amp; Let’s Connect!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Argabright</dc:creator>
  <cp:lastModifiedBy>Stephanie Lancaster</cp:lastModifiedBy>
  <cp:revision>73</cp:revision>
  <dcterms:created xsi:type="dcterms:W3CDTF">2021-10-07T16:15:30Z</dcterms:created>
  <dcterms:modified xsi:type="dcterms:W3CDTF">2024-08-06T17:21:57Z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0x010100E84CB5B005916A469C68B1F32A71972C</vt:lpwstr>
  </property>
</Properties>
</file>