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9" r:id="rId5"/>
    <p:sldMasterId id="2147483670" r:id="rId6"/>
  </p:sldMasterIdLst>
  <p:notesMasterIdLst>
    <p:notesMasterId r:id="rId63"/>
  </p:notesMasterIdLst>
  <p:sldIdLst>
    <p:sldId id="256" r:id="rId7"/>
    <p:sldId id="313" r:id="rId8"/>
    <p:sldId id="281" r:id="rId9"/>
    <p:sldId id="293" r:id="rId10"/>
    <p:sldId id="307" r:id="rId11"/>
    <p:sldId id="308" r:id="rId12"/>
    <p:sldId id="314" r:id="rId13"/>
    <p:sldId id="289" r:id="rId14"/>
    <p:sldId id="302" r:id="rId15"/>
    <p:sldId id="303" r:id="rId16"/>
    <p:sldId id="304" r:id="rId17"/>
    <p:sldId id="305" r:id="rId18"/>
    <p:sldId id="306" r:id="rId19"/>
    <p:sldId id="282" r:id="rId20"/>
    <p:sldId id="283" r:id="rId21"/>
    <p:sldId id="284" r:id="rId22"/>
    <p:sldId id="285"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8" r:id="rId38"/>
    <p:sldId id="280" r:id="rId39"/>
    <p:sldId id="277" r:id="rId40"/>
    <p:sldId id="309" r:id="rId41"/>
    <p:sldId id="294" r:id="rId42"/>
    <p:sldId id="295" r:id="rId43"/>
    <p:sldId id="296" r:id="rId44"/>
    <p:sldId id="297" r:id="rId45"/>
    <p:sldId id="298" r:id="rId46"/>
    <p:sldId id="299" r:id="rId47"/>
    <p:sldId id="316" r:id="rId48"/>
    <p:sldId id="317" r:id="rId49"/>
    <p:sldId id="310" r:id="rId50"/>
    <p:sldId id="260" r:id="rId51"/>
    <p:sldId id="261" r:id="rId52"/>
    <p:sldId id="290" r:id="rId53"/>
    <p:sldId id="262" r:id="rId54"/>
    <p:sldId id="311" r:id="rId55"/>
    <p:sldId id="292" r:id="rId56"/>
    <p:sldId id="287" r:id="rId57"/>
    <p:sldId id="288" r:id="rId58"/>
    <p:sldId id="286" r:id="rId59"/>
    <p:sldId id="312" r:id="rId60"/>
    <p:sldId id="259" r:id="rId61"/>
    <p:sldId id="31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23"/>
    <p:restoredTop sz="94659"/>
  </p:normalViewPr>
  <p:slideViewPr>
    <p:cSldViewPr snapToGrid="0">
      <p:cViewPr varScale="1">
        <p:scale>
          <a:sx n="178" d="100"/>
          <a:sy n="178" d="100"/>
        </p:scale>
        <p:origin x="440" y="17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elch" userId="S::swelch@aph.org::e33df751-3a79-413f-94fb-26406f13b968" providerId="AD" clId="Web-{2FE01A39-D989-0094-FCE5-F6E3B987E5B0}"/>
    <pc:docChg chg="addSld modSld sldOrd">
      <pc:chgData name="Sarah Welch" userId="S::swelch@aph.org::e33df751-3a79-413f-94fb-26406f13b968" providerId="AD" clId="Web-{2FE01A39-D989-0094-FCE5-F6E3B987E5B0}" dt="2025-09-17T19:40:53.581" v="938"/>
      <pc:docMkLst>
        <pc:docMk/>
      </pc:docMkLst>
      <pc:sldChg chg="modSp">
        <pc:chgData name="Sarah Welch" userId="S::swelch@aph.org::e33df751-3a79-413f-94fb-26406f13b968" providerId="AD" clId="Web-{2FE01A39-D989-0094-FCE5-F6E3B987E5B0}" dt="2025-09-17T19:40:53.581" v="938"/>
        <pc:sldMkLst>
          <pc:docMk/>
          <pc:sldMk cId="342817234" sldId="256"/>
        </pc:sldMkLst>
        <pc:spChg chg="mod ord modVis">
          <ac:chgData name="Sarah Welch" userId="S::swelch@aph.org::e33df751-3a79-413f-94fb-26406f13b968" providerId="AD" clId="Web-{2FE01A39-D989-0094-FCE5-F6E3B987E5B0}" dt="2025-09-17T19:40:53.581" v="938"/>
          <ac:spMkLst>
            <pc:docMk/>
            <pc:sldMk cId="342817234" sldId="256"/>
            <ac:spMk id="2" creationId="{98143BDB-07B9-745F-D27C-B156F5AE5116}"/>
          </ac:spMkLst>
        </pc:spChg>
        <pc:picChg chg="ord">
          <ac:chgData name="Sarah Welch" userId="S::swelch@aph.org::e33df751-3a79-413f-94fb-26406f13b968" providerId="AD" clId="Web-{2FE01A39-D989-0094-FCE5-F6E3B987E5B0}" dt="2025-09-17T19:33:44.433" v="878"/>
          <ac:picMkLst>
            <pc:docMk/>
            <pc:sldMk cId="342817234" sldId="256"/>
            <ac:picMk id="7" creationId="{6D050A5F-4A69-DFF8-5B7C-5639D9383FDF}"/>
          </ac:picMkLst>
        </pc:picChg>
      </pc:sldChg>
      <pc:sldChg chg="modSp">
        <pc:chgData name="Sarah Welch" userId="S::swelch@aph.org::e33df751-3a79-413f-94fb-26406f13b968" providerId="AD" clId="Web-{2FE01A39-D989-0094-FCE5-F6E3B987E5B0}" dt="2025-09-17T19:33:31.180" v="876"/>
        <pc:sldMkLst>
          <pc:docMk/>
          <pc:sldMk cId="1576955498" sldId="259"/>
        </pc:sldMkLst>
        <pc:spChg chg="mod">
          <ac:chgData name="Sarah Welch" userId="S::swelch@aph.org::e33df751-3a79-413f-94fb-26406f13b968" providerId="AD" clId="Web-{2FE01A39-D989-0094-FCE5-F6E3B987E5B0}" dt="2025-09-17T19:26:33.398" v="830" actId="20577"/>
          <ac:spMkLst>
            <pc:docMk/>
            <pc:sldMk cId="1576955498" sldId="259"/>
            <ac:spMk id="2" creationId="{552A324E-6A98-C6C0-217F-F89C3694A1AD}"/>
          </ac:spMkLst>
        </pc:spChg>
        <pc:spChg chg="ord">
          <ac:chgData name="Sarah Welch" userId="S::swelch@aph.org::e33df751-3a79-413f-94fb-26406f13b968" providerId="AD" clId="Web-{2FE01A39-D989-0094-FCE5-F6E3B987E5B0}" dt="2025-09-17T19:33:31.180" v="876"/>
          <ac:spMkLst>
            <pc:docMk/>
            <pc:sldMk cId="1576955498" sldId="259"/>
            <ac:spMk id="3" creationId="{E3630AC3-571C-EEF0-87C1-6499DEB20F61}"/>
          </ac:spMkLst>
        </pc:spChg>
      </pc:sldChg>
      <pc:sldChg chg="delSp modSp">
        <pc:chgData name="Sarah Welch" userId="S::swelch@aph.org::e33df751-3a79-413f-94fb-26406f13b968" providerId="AD" clId="Web-{2FE01A39-D989-0094-FCE5-F6E3B987E5B0}" dt="2025-09-17T19:40:10.234" v="936"/>
        <pc:sldMkLst>
          <pc:docMk/>
          <pc:sldMk cId="3856254656" sldId="260"/>
        </pc:sldMkLst>
        <pc:spChg chg="ord">
          <ac:chgData name="Sarah Welch" userId="S::swelch@aph.org::e33df751-3a79-413f-94fb-26406f13b968" providerId="AD" clId="Web-{2FE01A39-D989-0094-FCE5-F6E3B987E5B0}" dt="2025-09-17T19:32:04.660" v="860"/>
          <ac:spMkLst>
            <pc:docMk/>
            <pc:sldMk cId="3856254656" sldId="260"/>
            <ac:spMk id="2" creationId="{94F98FFB-FA3D-F113-1A27-51C40F71AD1A}"/>
          </ac:spMkLst>
        </pc:spChg>
        <pc:spChg chg="del">
          <ac:chgData name="Sarah Welch" userId="S::swelch@aph.org::e33df751-3a79-413f-94fb-26406f13b968" providerId="AD" clId="Web-{2FE01A39-D989-0094-FCE5-F6E3B987E5B0}" dt="2025-09-17T19:40:10.234" v="936"/>
          <ac:spMkLst>
            <pc:docMk/>
            <pc:sldMk cId="3856254656" sldId="260"/>
            <ac:spMk id="3" creationId="{FE07090C-D4F5-E607-4F2A-F23D68E680ED}"/>
          </ac:spMkLst>
        </pc:spChg>
        <pc:picChg chg="mod ord">
          <ac:chgData name="Sarah Welch" userId="S::swelch@aph.org::e33df751-3a79-413f-94fb-26406f13b968" providerId="AD" clId="Web-{2FE01A39-D989-0094-FCE5-F6E3B987E5B0}" dt="2025-09-17T19:32:37.114" v="863"/>
          <ac:picMkLst>
            <pc:docMk/>
            <pc:sldMk cId="3856254656" sldId="260"/>
            <ac:picMk id="11" creationId="{4D7DFAFE-4ACE-7020-C1A6-2FDF9D24AE52}"/>
          </ac:picMkLst>
        </pc:picChg>
      </pc:sldChg>
      <pc:sldChg chg="modSp">
        <pc:chgData name="Sarah Welch" userId="S::swelch@aph.org::e33df751-3a79-413f-94fb-26406f13b968" providerId="AD" clId="Web-{2FE01A39-D989-0094-FCE5-F6E3B987E5B0}" dt="2025-09-17T19:32:29.848" v="862"/>
        <pc:sldMkLst>
          <pc:docMk/>
          <pc:sldMk cId="135054095" sldId="261"/>
        </pc:sldMkLst>
        <pc:spChg chg="ord">
          <ac:chgData name="Sarah Welch" userId="S::swelch@aph.org::e33df751-3a79-413f-94fb-26406f13b968" providerId="AD" clId="Web-{2FE01A39-D989-0094-FCE5-F6E3B987E5B0}" dt="2025-09-17T19:32:25.442" v="861"/>
          <ac:spMkLst>
            <pc:docMk/>
            <pc:sldMk cId="135054095" sldId="261"/>
            <ac:spMk id="2" creationId="{748986D6-4D18-FB2F-E65C-3DA2B8B0FC05}"/>
          </ac:spMkLst>
        </pc:spChg>
        <pc:picChg chg="ord">
          <ac:chgData name="Sarah Welch" userId="S::swelch@aph.org::e33df751-3a79-413f-94fb-26406f13b968" providerId="AD" clId="Web-{2FE01A39-D989-0094-FCE5-F6E3B987E5B0}" dt="2025-09-17T19:32:29.848" v="862"/>
          <ac:picMkLst>
            <pc:docMk/>
            <pc:sldMk cId="135054095" sldId="261"/>
            <ac:picMk id="7" creationId="{9C0FC543-86AB-0DF8-C781-795D6C34ADD0}"/>
          </ac:picMkLst>
        </pc:picChg>
      </pc:sldChg>
      <pc:sldChg chg="modSp">
        <pc:chgData name="Sarah Welch" userId="S::swelch@aph.org::e33df751-3a79-413f-94fb-26406f13b968" providerId="AD" clId="Web-{2FE01A39-D989-0094-FCE5-F6E3B987E5B0}" dt="2025-09-17T19:32:54.192" v="867"/>
        <pc:sldMkLst>
          <pc:docMk/>
          <pc:sldMk cId="2777081223" sldId="262"/>
        </pc:sldMkLst>
        <pc:spChg chg="mod ord">
          <ac:chgData name="Sarah Welch" userId="S::swelch@aph.org::e33df751-3a79-413f-94fb-26406f13b968" providerId="AD" clId="Web-{2FE01A39-D989-0094-FCE5-F6E3B987E5B0}" dt="2025-09-17T19:32:52.145" v="866"/>
          <ac:spMkLst>
            <pc:docMk/>
            <pc:sldMk cId="2777081223" sldId="262"/>
            <ac:spMk id="2" creationId="{C2B9BC30-E118-91D1-6D0B-06852AFDEFA3}"/>
          </ac:spMkLst>
        </pc:spChg>
        <pc:picChg chg="ord">
          <ac:chgData name="Sarah Welch" userId="S::swelch@aph.org::e33df751-3a79-413f-94fb-26406f13b968" providerId="AD" clId="Web-{2FE01A39-D989-0094-FCE5-F6E3B987E5B0}" dt="2025-09-17T19:32:54.192" v="867"/>
          <ac:picMkLst>
            <pc:docMk/>
            <pc:sldMk cId="2777081223" sldId="262"/>
            <ac:picMk id="5" creationId="{AAF2EC3E-50DE-34BD-0D3D-89F82A35EF88}"/>
          </ac:picMkLst>
        </pc:picChg>
      </pc:sldChg>
      <pc:sldChg chg="modSp">
        <pc:chgData name="Sarah Welch" userId="S::swelch@aph.org::e33df751-3a79-413f-94fb-26406f13b968" providerId="AD" clId="Web-{2FE01A39-D989-0094-FCE5-F6E3B987E5B0}" dt="2025-09-17T19:36:13.160" v="896"/>
        <pc:sldMkLst>
          <pc:docMk/>
          <pc:sldMk cId="3390653915" sldId="263"/>
        </pc:sldMkLst>
        <pc:spChg chg="ord">
          <ac:chgData name="Sarah Welch" userId="S::swelch@aph.org::e33df751-3a79-413f-94fb-26406f13b968" providerId="AD" clId="Web-{2FE01A39-D989-0094-FCE5-F6E3B987E5B0}" dt="2025-09-17T19:36:13.160" v="896"/>
          <ac:spMkLst>
            <pc:docMk/>
            <pc:sldMk cId="3390653915" sldId="263"/>
            <ac:spMk id="3" creationId="{2907D028-082B-8D04-CD08-47C4EBDDC1CF}"/>
          </ac:spMkLst>
        </pc:spChg>
      </pc:sldChg>
      <pc:sldChg chg="modSp">
        <pc:chgData name="Sarah Welch" userId="S::swelch@aph.org::e33df751-3a79-413f-94fb-26406f13b968" providerId="AD" clId="Web-{2FE01A39-D989-0094-FCE5-F6E3B987E5B0}" dt="2025-09-17T19:36:18.255" v="897"/>
        <pc:sldMkLst>
          <pc:docMk/>
          <pc:sldMk cId="1733951336" sldId="264"/>
        </pc:sldMkLst>
        <pc:picChg chg="ord">
          <ac:chgData name="Sarah Welch" userId="S::swelch@aph.org::e33df751-3a79-413f-94fb-26406f13b968" providerId="AD" clId="Web-{2FE01A39-D989-0094-FCE5-F6E3B987E5B0}" dt="2025-09-17T19:36:18.255" v="897"/>
          <ac:picMkLst>
            <pc:docMk/>
            <pc:sldMk cId="1733951336" sldId="264"/>
            <ac:picMk id="5" creationId="{67424F5A-6CD4-83B1-68E4-D041A9BAADEE}"/>
          </ac:picMkLst>
        </pc:picChg>
      </pc:sldChg>
      <pc:sldChg chg="modSp">
        <pc:chgData name="Sarah Welch" userId="S::swelch@aph.org::e33df751-3a79-413f-94fb-26406f13b968" providerId="AD" clId="Web-{2FE01A39-D989-0094-FCE5-F6E3B987E5B0}" dt="2025-09-17T19:36:39.774" v="900"/>
        <pc:sldMkLst>
          <pc:docMk/>
          <pc:sldMk cId="610271374" sldId="265"/>
        </pc:sldMkLst>
        <pc:spChg chg="ord">
          <ac:chgData name="Sarah Welch" userId="S::swelch@aph.org::e33df751-3a79-413f-94fb-26406f13b968" providerId="AD" clId="Web-{2FE01A39-D989-0094-FCE5-F6E3B987E5B0}" dt="2025-09-17T19:36:36.258" v="899"/>
          <ac:spMkLst>
            <pc:docMk/>
            <pc:sldMk cId="610271374" sldId="265"/>
            <ac:spMk id="2" creationId="{17D35491-D8EE-F740-AF0A-EABEC9D5C8E4}"/>
          </ac:spMkLst>
        </pc:spChg>
        <pc:picChg chg="ord">
          <ac:chgData name="Sarah Welch" userId="S::swelch@aph.org::e33df751-3a79-413f-94fb-26406f13b968" providerId="AD" clId="Web-{2FE01A39-D989-0094-FCE5-F6E3B987E5B0}" dt="2025-09-17T19:36:39.774" v="900"/>
          <ac:picMkLst>
            <pc:docMk/>
            <pc:sldMk cId="610271374" sldId="265"/>
            <ac:picMk id="6" creationId="{59A90CA2-9B4B-4F44-CB81-5FC9EE96D0C1}"/>
          </ac:picMkLst>
        </pc:picChg>
      </pc:sldChg>
      <pc:sldChg chg="modSp">
        <pc:chgData name="Sarah Welch" userId="S::swelch@aph.org::e33df751-3a79-413f-94fb-26406f13b968" providerId="AD" clId="Web-{2FE01A39-D989-0094-FCE5-F6E3B987E5B0}" dt="2025-09-17T19:36:45.400" v="901"/>
        <pc:sldMkLst>
          <pc:docMk/>
          <pc:sldMk cId="3833235909" sldId="266"/>
        </pc:sldMkLst>
        <pc:spChg chg="ord">
          <ac:chgData name="Sarah Welch" userId="S::swelch@aph.org::e33df751-3a79-413f-94fb-26406f13b968" providerId="AD" clId="Web-{2FE01A39-D989-0094-FCE5-F6E3B987E5B0}" dt="2025-09-17T19:36:45.400" v="901"/>
          <ac:spMkLst>
            <pc:docMk/>
            <pc:sldMk cId="3833235909" sldId="266"/>
            <ac:spMk id="3" creationId="{137E64D7-EE09-7E02-3B85-327EF0312D09}"/>
          </ac:spMkLst>
        </pc:spChg>
      </pc:sldChg>
      <pc:sldChg chg="modSp">
        <pc:chgData name="Sarah Welch" userId="S::swelch@aph.org::e33df751-3a79-413f-94fb-26406f13b968" providerId="AD" clId="Web-{2FE01A39-D989-0094-FCE5-F6E3B987E5B0}" dt="2025-09-17T19:36:52.791" v="902"/>
        <pc:sldMkLst>
          <pc:docMk/>
          <pc:sldMk cId="881813126" sldId="267"/>
        </pc:sldMkLst>
        <pc:spChg chg="ord">
          <ac:chgData name="Sarah Welch" userId="S::swelch@aph.org::e33df751-3a79-413f-94fb-26406f13b968" providerId="AD" clId="Web-{2FE01A39-D989-0094-FCE5-F6E3B987E5B0}" dt="2025-09-17T19:36:52.791" v="902"/>
          <ac:spMkLst>
            <pc:docMk/>
            <pc:sldMk cId="881813126" sldId="267"/>
            <ac:spMk id="3" creationId="{2907D028-082B-8D04-CD08-47C4EBDDC1CF}"/>
          </ac:spMkLst>
        </pc:spChg>
      </pc:sldChg>
      <pc:sldChg chg="modSp">
        <pc:chgData name="Sarah Welch" userId="S::swelch@aph.org::e33df751-3a79-413f-94fb-26406f13b968" providerId="AD" clId="Web-{2FE01A39-D989-0094-FCE5-F6E3B987E5B0}" dt="2025-09-17T19:36:59.792" v="903"/>
        <pc:sldMkLst>
          <pc:docMk/>
          <pc:sldMk cId="4178203010" sldId="268"/>
        </pc:sldMkLst>
        <pc:picChg chg="ord">
          <ac:chgData name="Sarah Welch" userId="S::swelch@aph.org::e33df751-3a79-413f-94fb-26406f13b968" providerId="AD" clId="Web-{2FE01A39-D989-0094-FCE5-F6E3B987E5B0}" dt="2025-09-17T19:36:59.792" v="903"/>
          <ac:picMkLst>
            <pc:docMk/>
            <pc:sldMk cId="4178203010" sldId="268"/>
            <ac:picMk id="9" creationId="{CBBCA93E-2489-FBA7-BFD2-E2BA90D64430}"/>
          </ac:picMkLst>
        </pc:picChg>
      </pc:sldChg>
      <pc:sldChg chg="modSp">
        <pc:chgData name="Sarah Welch" userId="S::swelch@aph.org::e33df751-3a79-413f-94fb-26406f13b968" providerId="AD" clId="Web-{2FE01A39-D989-0094-FCE5-F6E3B987E5B0}" dt="2025-09-17T19:37:18.560" v="907"/>
        <pc:sldMkLst>
          <pc:docMk/>
          <pc:sldMk cId="2314650745" sldId="269"/>
        </pc:sldMkLst>
        <pc:spChg chg="ord">
          <ac:chgData name="Sarah Welch" userId="S::swelch@aph.org::e33df751-3a79-413f-94fb-26406f13b968" providerId="AD" clId="Web-{2FE01A39-D989-0094-FCE5-F6E3B987E5B0}" dt="2025-09-17T19:37:15.888" v="906"/>
          <ac:spMkLst>
            <pc:docMk/>
            <pc:sldMk cId="2314650745" sldId="269"/>
            <ac:spMk id="2" creationId="{B3036118-1620-842D-B6F2-EE7EFE023C0D}"/>
          </ac:spMkLst>
        </pc:spChg>
        <pc:picChg chg="ord">
          <ac:chgData name="Sarah Welch" userId="S::swelch@aph.org::e33df751-3a79-413f-94fb-26406f13b968" providerId="AD" clId="Web-{2FE01A39-D989-0094-FCE5-F6E3B987E5B0}" dt="2025-09-17T19:37:18.560" v="907"/>
          <ac:picMkLst>
            <pc:docMk/>
            <pc:sldMk cId="2314650745" sldId="269"/>
            <ac:picMk id="1028" creationId="{75812A01-9018-F6E1-7A36-6EF3A3923F7C}"/>
          </ac:picMkLst>
        </pc:picChg>
      </pc:sldChg>
      <pc:sldChg chg="modSp">
        <pc:chgData name="Sarah Welch" userId="S::swelch@aph.org::e33df751-3a79-413f-94fb-26406f13b968" providerId="AD" clId="Web-{2FE01A39-D989-0094-FCE5-F6E3B987E5B0}" dt="2025-09-17T19:37:22.452" v="908"/>
        <pc:sldMkLst>
          <pc:docMk/>
          <pc:sldMk cId="2515266228" sldId="270"/>
        </pc:sldMkLst>
        <pc:spChg chg="ord">
          <ac:chgData name="Sarah Welch" userId="S::swelch@aph.org::e33df751-3a79-413f-94fb-26406f13b968" providerId="AD" clId="Web-{2FE01A39-D989-0094-FCE5-F6E3B987E5B0}" dt="2025-09-17T19:37:22.452" v="908"/>
          <ac:spMkLst>
            <pc:docMk/>
            <pc:sldMk cId="2515266228" sldId="270"/>
            <ac:spMk id="3" creationId="{2907D028-082B-8D04-CD08-47C4EBDDC1CF}"/>
          </ac:spMkLst>
        </pc:spChg>
      </pc:sldChg>
      <pc:sldChg chg="modSp">
        <pc:chgData name="Sarah Welch" userId="S::swelch@aph.org::e33df751-3a79-413f-94fb-26406f13b968" providerId="AD" clId="Web-{2FE01A39-D989-0094-FCE5-F6E3B987E5B0}" dt="2025-09-17T19:37:26.671" v="909"/>
        <pc:sldMkLst>
          <pc:docMk/>
          <pc:sldMk cId="1827278364" sldId="271"/>
        </pc:sldMkLst>
        <pc:spChg chg="ord">
          <ac:chgData name="Sarah Welch" userId="S::swelch@aph.org::e33df751-3a79-413f-94fb-26406f13b968" providerId="AD" clId="Web-{2FE01A39-D989-0094-FCE5-F6E3B987E5B0}" dt="2025-09-17T19:37:26.671" v="909"/>
          <ac:spMkLst>
            <pc:docMk/>
            <pc:sldMk cId="1827278364" sldId="271"/>
            <ac:spMk id="3" creationId="{2907D028-082B-8D04-CD08-47C4EBDDC1CF}"/>
          </ac:spMkLst>
        </pc:spChg>
      </pc:sldChg>
      <pc:sldChg chg="modSp">
        <pc:chgData name="Sarah Welch" userId="S::swelch@aph.org::e33df751-3a79-413f-94fb-26406f13b968" providerId="AD" clId="Web-{2FE01A39-D989-0094-FCE5-F6E3B987E5B0}" dt="2025-09-17T19:37:31.609" v="910"/>
        <pc:sldMkLst>
          <pc:docMk/>
          <pc:sldMk cId="318640753" sldId="272"/>
        </pc:sldMkLst>
        <pc:picChg chg="ord">
          <ac:chgData name="Sarah Welch" userId="S::swelch@aph.org::e33df751-3a79-413f-94fb-26406f13b968" providerId="AD" clId="Web-{2FE01A39-D989-0094-FCE5-F6E3B987E5B0}" dt="2025-09-17T19:37:31.609" v="910"/>
          <ac:picMkLst>
            <pc:docMk/>
            <pc:sldMk cId="318640753" sldId="272"/>
            <ac:picMk id="5" creationId="{0A45DA2C-B799-B975-2EF1-918C06700A3E}"/>
          </ac:picMkLst>
        </pc:picChg>
      </pc:sldChg>
      <pc:sldChg chg="modSp">
        <pc:chgData name="Sarah Welch" userId="S::swelch@aph.org::e33df751-3a79-413f-94fb-26406f13b968" providerId="AD" clId="Web-{2FE01A39-D989-0094-FCE5-F6E3B987E5B0}" dt="2025-09-17T19:37:41.079" v="912"/>
        <pc:sldMkLst>
          <pc:docMk/>
          <pc:sldMk cId="2923114518" sldId="273"/>
        </pc:sldMkLst>
        <pc:spChg chg="ord">
          <ac:chgData name="Sarah Welch" userId="S::swelch@aph.org::e33df751-3a79-413f-94fb-26406f13b968" providerId="AD" clId="Web-{2FE01A39-D989-0094-FCE5-F6E3B987E5B0}" dt="2025-09-17T19:37:37.860" v="911"/>
          <ac:spMkLst>
            <pc:docMk/>
            <pc:sldMk cId="2923114518" sldId="273"/>
            <ac:spMk id="2" creationId="{B3036118-1620-842D-B6F2-EE7EFE023C0D}"/>
          </ac:spMkLst>
        </pc:spChg>
        <pc:picChg chg="ord">
          <ac:chgData name="Sarah Welch" userId="S::swelch@aph.org::e33df751-3a79-413f-94fb-26406f13b968" providerId="AD" clId="Web-{2FE01A39-D989-0094-FCE5-F6E3B987E5B0}" dt="2025-09-17T19:37:41.079" v="912"/>
          <ac:picMkLst>
            <pc:docMk/>
            <pc:sldMk cId="2923114518" sldId="273"/>
            <ac:picMk id="2050" creationId="{60AF9494-3D84-FAAC-30DA-E6493ABD01C1}"/>
          </ac:picMkLst>
        </pc:picChg>
      </pc:sldChg>
      <pc:sldChg chg="modSp">
        <pc:chgData name="Sarah Welch" userId="S::swelch@aph.org::e33df751-3a79-413f-94fb-26406f13b968" providerId="AD" clId="Web-{2FE01A39-D989-0094-FCE5-F6E3B987E5B0}" dt="2025-09-17T19:37:44.501" v="913"/>
        <pc:sldMkLst>
          <pc:docMk/>
          <pc:sldMk cId="1188457300" sldId="274"/>
        </pc:sldMkLst>
        <pc:spChg chg="ord">
          <ac:chgData name="Sarah Welch" userId="S::swelch@aph.org::e33df751-3a79-413f-94fb-26406f13b968" providerId="AD" clId="Web-{2FE01A39-D989-0094-FCE5-F6E3B987E5B0}" dt="2025-09-17T19:37:44.501" v="913"/>
          <ac:spMkLst>
            <pc:docMk/>
            <pc:sldMk cId="1188457300" sldId="274"/>
            <ac:spMk id="3" creationId="{2907D028-082B-8D04-CD08-47C4EBDDC1CF}"/>
          </ac:spMkLst>
        </pc:spChg>
      </pc:sldChg>
      <pc:sldChg chg="modSp">
        <pc:chgData name="Sarah Welch" userId="S::swelch@aph.org::e33df751-3a79-413f-94fb-26406f13b968" providerId="AD" clId="Web-{2FE01A39-D989-0094-FCE5-F6E3B987E5B0}" dt="2025-09-17T19:37:49.221" v="914"/>
        <pc:sldMkLst>
          <pc:docMk/>
          <pc:sldMk cId="765604897" sldId="275"/>
        </pc:sldMkLst>
        <pc:spChg chg="ord">
          <ac:chgData name="Sarah Welch" userId="S::swelch@aph.org::e33df751-3a79-413f-94fb-26406f13b968" providerId="AD" clId="Web-{2FE01A39-D989-0094-FCE5-F6E3B987E5B0}" dt="2025-09-17T19:37:49.221" v="914"/>
          <ac:spMkLst>
            <pc:docMk/>
            <pc:sldMk cId="765604897" sldId="275"/>
            <ac:spMk id="3" creationId="{2907D028-082B-8D04-CD08-47C4EBDDC1CF}"/>
          </ac:spMkLst>
        </pc:spChg>
      </pc:sldChg>
      <pc:sldChg chg="modSp">
        <pc:chgData name="Sarah Welch" userId="S::swelch@aph.org::e33df751-3a79-413f-94fb-26406f13b968" providerId="AD" clId="Web-{2FE01A39-D989-0094-FCE5-F6E3B987E5B0}" dt="2025-09-17T19:37:53.284" v="915"/>
        <pc:sldMkLst>
          <pc:docMk/>
          <pc:sldMk cId="508775391" sldId="276"/>
        </pc:sldMkLst>
        <pc:picChg chg="ord">
          <ac:chgData name="Sarah Welch" userId="S::swelch@aph.org::e33df751-3a79-413f-94fb-26406f13b968" providerId="AD" clId="Web-{2FE01A39-D989-0094-FCE5-F6E3B987E5B0}" dt="2025-09-17T19:37:53.284" v="915"/>
          <ac:picMkLst>
            <pc:docMk/>
            <pc:sldMk cId="508775391" sldId="276"/>
            <ac:picMk id="5" creationId="{B9846995-4B9A-6F04-AB33-6DE179F436FB}"/>
          </ac:picMkLst>
        </pc:picChg>
      </pc:sldChg>
      <pc:sldChg chg="modSp">
        <pc:chgData name="Sarah Welch" userId="S::swelch@aph.org::e33df751-3a79-413f-94fb-26406f13b968" providerId="AD" clId="Web-{2FE01A39-D989-0094-FCE5-F6E3B987E5B0}" dt="2025-09-17T19:38:00.425" v="916"/>
        <pc:sldMkLst>
          <pc:docMk/>
          <pc:sldMk cId="1936125952" sldId="277"/>
        </pc:sldMkLst>
        <pc:spChg chg="ord">
          <ac:chgData name="Sarah Welch" userId="S::swelch@aph.org::e33df751-3a79-413f-94fb-26406f13b968" providerId="AD" clId="Web-{2FE01A39-D989-0094-FCE5-F6E3B987E5B0}" dt="2025-09-17T19:38:00.425" v="916"/>
          <ac:spMkLst>
            <pc:docMk/>
            <pc:sldMk cId="1936125952" sldId="277"/>
            <ac:spMk id="2" creationId="{0C93B6F1-6E0C-CC1E-C62A-EFB158254306}"/>
          </ac:spMkLst>
        </pc:spChg>
      </pc:sldChg>
      <pc:sldChg chg="modSp">
        <pc:chgData name="Sarah Welch" userId="S::swelch@aph.org::e33df751-3a79-413f-94fb-26406f13b968" providerId="AD" clId="Web-{2FE01A39-D989-0094-FCE5-F6E3B987E5B0}" dt="2025-09-17T19:36:23.115" v="898"/>
        <pc:sldMkLst>
          <pc:docMk/>
          <pc:sldMk cId="3068730692" sldId="278"/>
        </pc:sldMkLst>
        <pc:spChg chg="ord">
          <ac:chgData name="Sarah Welch" userId="S::swelch@aph.org::e33df751-3a79-413f-94fb-26406f13b968" providerId="AD" clId="Web-{2FE01A39-D989-0094-FCE5-F6E3B987E5B0}" dt="2025-09-17T19:36:23.115" v="898"/>
          <ac:spMkLst>
            <pc:docMk/>
            <pc:sldMk cId="3068730692" sldId="278"/>
            <ac:spMk id="2" creationId="{44BBB6ED-63B1-C8D4-ADA2-ABFBD8BF14FB}"/>
          </ac:spMkLst>
        </pc:spChg>
      </pc:sldChg>
      <pc:sldChg chg="modSp">
        <pc:chgData name="Sarah Welch" userId="S::swelch@aph.org::e33df751-3a79-413f-94fb-26406f13b968" providerId="AD" clId="Web-{2FE01A39-D989-0094-FCE5-F6E3B987E5B0}" dt="2025-09-17T19:37:10.137" v="905"/>
        <pc:sldMkLst>
          <pc:docMk/>
          <pc:sldMk cId="42730137" sldId="280"/>
        </pc:sldMkLst>
        <pc:spChg chg="ord">
          <ac:chgData name="Sarah Welch" userId="S::swelch@aph.org::e33df751-3a79-413f-94fb-26406f13b968" providerId="AD" clId="Web-{2FE01A39-D989-0094-FCE5-F6E3B987E5B0}" dt="2025-09-17T19:37:06.746" v="904"/>
          <ac:spMkLst>
            <pc:docMk/>
            <pc:sldMk cId="42730137" sldId="280"/>
            <ac:spMk id="4" creationId="{8C58AAB5-3D94-13F5-2879-B2758274F58E}"/>
          </ac:spMkLst>
        </pc:spChg>
        <pc:picChg chg="ord">
          <ac:chgData name="Sarah Welch" userId="S::swelch@aph.org::e33df751-3a79-413f-94fb-26406f13b968" providerId="AD" clId="Web-{2FE01A39-D989-0094-FCE5-F6E3B987E5B0}" dt="2025-09-17T19:37:10.137" v="905"/>
          <ac:picMkLst>
            <pc:docMk/>
            <pc:sldMk cId="42730137" sldId="280"/>
            <ac:picMk id="3076" creationId="{DEE4AEBE-F7B5-1D9F-7DAE-ADED874B27BA}"/>
          </ac:picMkLst>
        </pc:picChg>
      </pc:sldChg>
      <pc:sldChg chg="modSp">
        <pc:chgData name="Sarah Welch" userId="S::swelch@aph.org::e33df751-3a79-413f-94fb-26406f13b968" providerId="AD" clId="Web-{2FE01A39-D989-0094-FCE5-F6E3B987E5B0}" dt="2025-09-17T19:33:53.669" v="880"/>
        <pc:sldMkLst>
          <pc:docMk/>
          <pc:sldMk cId="35756064" sldId="281"/>
        </pc:sldMkLst>
        <pc:spChg chg="mod ord">
          <ac:chgData name="Sarah Welch" userId="S::swelch@aph.org::e33df751-3a79-413f-94fb-26406f13b968" providerId="AD" clId="Web-{2FE01A39-D989-0094-FCE5-F6E3B987E5B0}" dt="2025-09-17T19:33:50.731" v="879"/>
          <ac:spMkLst>
            <pc:docMk/>
            <pc:sldMk cId="35756064" sldId="281"/>
            <ac:spMk id="19" creationId="{B1124460-47CA-653C-D59F-C124CA97231F}"/>
          </ac:spMkLst>
        </pc:spChg>
        <pc:spChg chg="mod">
          <ac:chgData name="Sarah Welch" userId="S::swelch@aph.org::e33df751-3a79-413f-94fb-26406f13b968" providerId="AD" clId="Web-{2FE01A39-D989-0094-FCE5-F6E3B987E5B0}" dt="2025-09-17T19:15:29.326" v="280" actId="20577"/>
          <ac:spMkLst>
            <pc:docMk/>
            <pc:sldMk cId="35756064" sldId="281"/>
            <ac:spMk id="20" creationId="{EC9EA710-8CD0-89E7-CBC2-A24BE2558162}"/>
          </ac:spMkLst>
        </pc:spChg>
        <pc:picChg chg="mod ord">
          <ac:chgData name="Sarah Welch" userId="S::swelch@aph.org::e33df751-3a79-413f-94fb-26406f13b968" providerId="AD" clId="Web-{2FE01A39-D989-0094-FCE5-F6E3B987E5B0}" dt="2025-09-17T19:33:53.669" v="880"/>
          <ac:picMkLst>
            <pc:docMk/>
            <pc:sldMk cId="35756064" sldId="281"/>
            <ac:picMk id="8" creationId="{90F158E2-2B81-BFB3-6C1A-504FBAB680C1}"/>
          </ac:picMkLst>
        </pc:picChg>
      </pc:sldChg>
      <pc:sldChg chg="delSp">
        <pc:chgData name="Sarah Welch" userId="S::swelch@aph.org::e33df751-3a79-413f-94fb-26406f13b968" providerId="AD" clId="Web-{2FE01A39-D989-0094-FCE5-F6E3B987E5B0}" dt="2025-09-17T19:19:30.361" v="716"/>
        <pc:sldMkLst>
          <pc:docMk/>
          <pc:sldMk cId="2508750600" sldId="282"/>
        </pc:sldMkLst>
        <pc:spChg chg="del">
          <ac:chgData name="Sarah Welch" userId="S::swelch@aph.org::e33df751-3a79-413f-94fb-26406f13b968" providerId="AD" clId="Web-{2FE01A39-D989-0094-FCE5-F6E3B987E5B0}" dt="2025-09-17T19:19:30.361" v="716"/>
          <ac:spMkLst>
            <pc:docMk/>
            <pc:sldMk cId="2508750600" sldId="282"/>
            <ac:spMk id="3" creationId="{DB6DB3DF-2D02-9FE1-A901-3D7CA979FBD9}"/>
          </ac:spMkLst>
        </pc:spChg>
      </pc:sldChg>
      <pc:sldChg chg="modSp">
        <pc:chgData name="Sarah Welch" userId="S::swelch@aph.org::e33df751-3a79-413f-94fb-26406f13b968" providerId="AD" clId="Web-{2FE01A39-D989-0094-FCE5-F6E3B987E5B0}" dt="2025-09-17T19:35:31.762" v="892"/>
        <pc:sldMkLst>
          <pc:docMk/>
          <pc:sldMk cId="857823618" sldId="283"/>
        </pc:sldMkLst>
        <pc:spChg chg="ord">
          <ac:chgData name="Sarah Welch" userId="S::swelch@aph.org::e33df751-3a79-413f-94fb-26406f13b968" providerId="AD" clId="Web-{2FE01A39-D989-0094-FCE5-F6E3B987E5B0}" dt="2025-09-17T19:35:31.762" v="892"/>
          <ac:spMkLst>
            <pc:docMk/>
            <pc:sldMk cId="857823618" sldId="283"/>
            <ac:spMk id="9" creationId="{49262FC5-CB16-1EED-F465-13F12A6CF3B5}"/>
          </ac:spMkLst>
        </pc:spChg>
      </pc:sldChg>
      <pc:sldChg chg="modSp">
        <pc:chgData name="Sarah Welch" userId="S::swelch@aph.org::e33df751-3a79-413f-94fb-26406f13b968" providerId="AD" clId="Web-{2FE01A39-D989-0094-FCE5-F6E3B987E5B0}" dt="2025-09-17T19:35:44.515" v="894"/>
        <pc:sldMkLst>
          <pc:docMk/>
          <pc:sldMk cId="498022291" sldId="284"/>
        </pc:sldMkLst>
        <pc:spChg chg="ord">
          <ac:chgData name="Sarah Welch" userId="S::swelch@aph.org::e33df751-3a79-413f-94fb-26406f13b968" providerId="AD" clId="Web-{2FE01A39-D989-0094-FCE5-F6E3B987E5B0}" dt="2025-09-17T19:35:39.139" v="893"/>
          <ac:spMkLst>
            <pc:docMk/>
            <pc:sldMk cId="498022291" sldId="284"/>
            <ac:spMk id="2" creationId="{748986D6-4D18-FB2F-E65C-3DA2B8B0FC05}"/>
          </ac:spMkLst>
        </pc:spChg>
        <pc:picChg chg="ord">
          <ac:chgData name="Sarah Welch" userId="S::swelch@aph.org::e33df751-3a79-413f-94fb-26406f13b968" providerId="AD" clId="Web-{2FE01A39-D989-0094-FCE5-F6E3B987E5B0}" dt="2025-09-17T19:35:44.515" v="894"/>
          <ac:picMkLst>
            <pc:docMk/>
            <pc:sldMk cId="498022291" sldId="284"/>
            <ac:picMk id="1030" creationId="{36C94561-1337-477E-6B6E-031E53FB4E7A}"/>
          </ac:picMkLst>
        </pc:picChg>
      </pc:sldChg>
      <pc:sldChg chg="modSp">
        <pc:chgData name="Sarah Welch" userId="S::swelch@aph.org::e33df751-3a79-413f-94fb-26406f13b968" providerId="AD" clId="Web-{2FE01A39-D989-0094-FCE5-F6E3B987E5B0}" dt="2025-09-17T19:36:04.174" v="895"/>
        <pc:sldMkLst>
          <pc:docMk/>
          <pc:sldMk cId="3940733893" sldId="285"/>
        </pc:sldMkLst>
        <pc:spChg chg="ord">
          <ac:chgData name="Sarah Welch" userId="S::swelch@aph.org::e33df751-3a79-413f-94fb-26406f13b968" providerId="AD" clId="Web-{2FE01A39-D989-0094-FCE5-F6E3B987E5B0}" dt="2025-09-17T19:36:04.174" v="895"/>
          <ac:spMkLst>
            <pc:docMk/>
            <pc:sldMk cId="3940733893" sldId="285"/>
            <ac:spMk id="3" creationId="{2907D028-082B-8D04-CD08-47C4EBDDC1CF}"/>
          </ac:spMkLst>
        </pc:spChg>
      </pc:sldChg>
      <pc:sldChg chg="modSp">
        <pc:chgData name="Sarah Welch" userId="S::swelch@aph.org::e33df751-3a79-413f-94fb-26406f13b968" providerId="AD" clId="Web-{2FE01A39-D989-0094-FCE5-F6E3B987E5B0}" dt="2025-09-17T19:33:23.992" v="874"/>
        <pc:sldMkLst>
          <pc:docMk/>
          <pc:sldMk cId="3284686414" sldId="286"/>
        </pc:sldMkLst>
        <pc:spChg chg="ord">
          <ac:chgData name="Sarah Welch" userId="S::swelch@aph.org::e33df751-3a79-413f-94fb-26406f13b968" providerId="AD" clId="Web-{2FE01A39-D989-0094-FCE5-F6E3B987E5B0}" dt="2025-09-17T19:33:23.992" v="874"/>
          <ac:spMkLst>
            <pc:docMk/>
            <pc:sldMk cId="3284686414" sldId="286"/>
            <ac:spMk id="7" creationId="{92EDEC46-C93C-0D62-B98D-107D28C34260}"/>
          </ac:spMkLst>
        </pc:spChg>
      </pc:sldChg>
      <pc:sldChg chg="modSp">
        <pc:chgData name="Sarah Welch" userId="S::swelch@aph.org::e33df751-3a79-413f-94fb-26406f13b968" providerId="AD" clId="Web-{2FE01A39-D989-0094-FCE5-F6E3B987E5B0}" dt="2025-09-17T19:33:16.131" v="872"/>
        <pc:sldMkLst>
          <pc:docMk/>
          <pc:sldMk cId="970421093" sldId="287"/>
        </pc:sldMkLst>
        <pc:spChg chg="ord">
          <ac:chgData name="Sarah Welch" userId="S::swelch@aph.org::e33df751-3a79-413f-94fb-26406f13b968" providerId="AD" clId="Web-{2FE01A39-D989-0094-FCE5-F6E3B987E5B0}" dt="2025-09-17T19:33:16.131" v="872"/>
          <ac:spMkLst>
            <pc:docMk/>
            <pc:sldMk cId="970421093" sldId="287"/>
            <ac:spMk id="2" creationId="{84CCDE3C-EFF2-0711-80BF-A2DD6BE80AF7}"/>
          </ac:spMkLst>
        </pc:spChg>
        <pc:spChg chg="mod">
          <ac:chgData name="Sarah Welch" userId="S::swelch@aph.org::e33df751-3a79-413f-94fb-26406f13b968" providerId="AD" clId="Web-{2FE01A39-D989-0094-FCE5-F6E3B987E5B0}" dt="2025-09-17T19:24:33.673" v="798" actId="20577"/>
          <ac:spMkLst>
            <pc:docMk/>
            <pc:sldMk cId="970421093" sldId="287"/>
            <ac:spMk id="6" creationId="{EE9DF672-B2AE-CCD0-E384-BB5A2CF8759D}"/>
          </ac:spMkLst>
        </pc:spChg>
      </pc:sldChg>
      <pc:sldChg chg="modSp">
        <pc:chgData name="Sarah Welch" userId="S::swelch@aph.org::e33df751-3a79-413f-94fb-26406f13b968" providerId="AD" clId="Web-{2FE01A39-D989-0094-FCE5-F6E3B987E5B0}" dt="2025-09-17T19:33:20.960" v="873"/>
        <pc:sldMkLst>
          <pc:docMk/>
          <pc:sldMk cId="3510849343" sldId="288"/>
        </pc:sldMkLst>
        <pc:spChg chg="mod ord">
          <ac:chgData name="Sarah Welch" userId="S::swelch@aph.org::e33df751-3a79-413f-94fb-26406f13b968" providerId="AD" clId="Web-{2FE01A39-D989-0094-FCE5-F6E3B987E5B0}" dt="2025-09-17T19:33:20.960" v="873"/>
          <ac:spMkLst>
            <pc:docMk/>
            <pc:sldMk cId="3510849343" sldId="288"/>
            <ac:spMk id="3" creationId="{CFF08C37-923D-EE92-E43F-682FCA5F48D6}"/>
          </ac:spMkLst>
        </pc:spChg>
      </pc:sldChg>
      <pc:sldChg chg="modSp">
        <pc:chgData name="Sarah Welch" userId="S::swelch@aph.org::e33df751-3a79-413f-94fb-26406f13b968" providerId="AD" clId="Web-{2FE01A39-D989-0094-FCE5-F6E3B987E5B0}" dt="2025-09-17T19:34:56.209" v="886"/>
        <pc:sldMkLst>
          <pc:docMk/>
          <pc:sldMk cId="1449986444" sldId="289"/>
        </pc:sldMkLst>
        <pc:spChg chg="mod">
          <ac:chgData name="Sarah Welch" userId="S::swelch@aph.org::e33df751-3a79-413f-94fb-26406f13b968" providerId="AD" clId="Web-{2FE01A39-D989-0094-FCE5-F6E3B987E5B0}" dt="2025-09-17T19:16:40.661" v="417" actId="20577"/>
          <ac:spMkLst>
            <pc:docMk/>
            <pc:sldMk cId="1449986444" sldId="289"/>
            <ac:spMk id="2" creationId="{A06CCD6A-2E61-1855-CC2F-D5BBD02983E2}"/>
          </ac:spMkLst>
        </pc:spChg>
        <pc:spChg chg="mod ord">
          <ac:chgData name="Sarah Welch" userId="S::swelch@aph.org::e33df751-3a79-413f-94fb-26406f13b968" providerId="AD" clId="Web-{2FE01A39-D989-0094-FCE5-F6E3B987E5B0}" dt="2025-09-17T19:34:56.209" v="886"/>
          <ac:spMkLst>
            <pc:docMk/>
            <pc:sldMk cId="1449986444" sldId="289"/>
            <ac:spMk id="3" creationId="{5B6CAB11-0C6D-4C33-2B20-FD5B95A1EDFE}"/>
          </ac:spMkLst>
        </pc:spChg>
      </pc:sldChg>
      <pc:sldChg chg="modSp">
        <pc:chgData name="Sarah Welch" userId="S::swelch@aph.org::e33df751-3a79-413f-94fb-26406f13b968" providerId="AD" clId="Web-{2FE01A39-D989-0094-FCE5-F6E3B987E5B0}" dt="2025-09-17T19:32:45.942" v="865"/>
        <pc:sldMkLst>
          <pc:docMk/>
          <pc:sldMk cId="3333582182" sldId="290"/>
        </pc:sldMkLst>
        <pc:spChg chg="ord">
          <ac:chgData name="Sarah Welch" userId="S::swelch@aph.org::e33df751-3a79-413f-94fb-26406f13b968" providerId="AD" clId="Web-{2FE01A39-D989-0094-FCE5-F6E3B987E5B0}" dt="2025-09-17T19:32:44.098" v="864"/>
          <ac:spMkLst>
            <pc:docMk/>
            <pc:sldMk cId="3333582182" sldId="290"/>
            <ac:spMk id="2" creationId="{05EB42A5-DDC7-7FFC-C8E4-1BC24F1D16DB}"/>
          </ac:spMkLst>
        </pc:spChg>
        <pc:picChg chg="ord">
          <ac:chgData name="Sarah Welch" userId="S::swelch@aph.org::e33df751-3a79-413f-94fb-26406f13b968" providerId="AD" clId="Web-{2FE01A39-D989-0094-FCE5-F6E3B987E5B0}" dt="2025-09-17T19:32:45.942" v="865"/>
          <ac:picMkLst>
            <pc:docMk/>
            <pc:sldMk cId="3333582182" sldId="290"/>
            <ac:picMk id="5" creationId="{4F42D28A-620D-2899-A62C-C37E633F0E03}"/>
          </ac:picMkLst>
        </pc:picChg>
      </pc:sldChg>
      <pc:sldChg chg="modSp">
        <pc:chgData name="Sarah Welch" userId="S::swelch@aph.org::e33df751-3a79-413f-94fb-26406f13b968" providerId="AD" clId="Web-{2FE01A39-D989-0094-FCE5-F6E3B987E5B0}" dt="2025-09-17T19:33:06.380" v="871"/>
        <pc:sldMkLst>
          <pc:docMk/>
          <pc:sldMk cId="389055324" sldId="292"/>
        </pc:sldMkLst>
        <pc:spChg chg="ord">
          <ac:chgData name="Sarah Welch" userId="S::swelch@aph.org::e33df751-3a79-413f-94fb-26406f13b968" providerId="AD" clId="Web-{2FE01A39-D989-0094-FCE5-F6E3B987E5B0}" dt="2025-09-17T19:33:06.380" v="871"/>
          <ac:spMkLst>
            <pc:docMk/>
            <pc:sldMk cId="389055324" sldId="292"/>
            <ac:spMk id="2" creationId="{1CA11365-AAF7-43E3-8C40-D2B6C8AB89C6}"/>
          </ac:spMkLst>
        </pc:spChg>
        <pc:spChg chg="mod">
          <ac:chgData name="Sarah Welch" userId="S::swelch@aph.org::e33df751-3a79-413f-94fb-26406f13b968" providerId="AD" clId="Web-{2FE01A39-D989-0094-FCE5-F6E3B987E5B0}" dt="2025-09-17T19:24:25.516" v="773" actId="20577"/>
          <ac:spMkLst>
            <pc:docMk/>
            <pc:sldMk cId="389055324" sldId="292"/>
            <ac:spMk id="17" creationId="{0A28AE8E-8F9D-E960-31E9-A28EBD17C52A}"/>
          </ac:spMkLst>
        </pc:spChg>
      </pc:sldChg>
      <pc:sldChg chg="modSp">
        <pc:chgData name="Sarah Welch" userId="S::swelch@aph.org::e33df751-3a79-413f-94fb-26406f13b968" providerId="AD" clId="Web-{2FE01A39-D989-0094-FCE5-F6E3B987E5B0}" dt="2025-09-17T19:34:28.424" v="881"/>
        <pc:sldMkLst>
          <pc:docMk/>
          <pc:sldMk cId="1132947025" sldId="293"/>
        </pc:sldMkLst>
        <pc:spChg chg="mod ord">
          <ac:chgData name="Sarah Welch" userId="S::swelch@aph.org::e33df751-3a79-413f-94fb-26406f13b968" providerId="AD" clId="Web-{2FE01A39-D989-0094-FCE5-F6E3B987E5B0}" dt="2025-09-17T19:34:28.424" v="881"/>
          <ac:spMkLst>
            <pc:docMk/>
            <pc:sldMk cId="1132947025" sldId="293"/>
            <ac:spMk id="19" creationId="{B1124460-47CA-653C-D59F-C124CA97231F}"/>
          </ac:spMkLst>
        </pc:spChg>
        <pc:spChg chg="mod">
          <ac:chgData name="Sarah Welch" userId="S::swelch@aph.org::e33df751-3a79-413f-94fb-26406f13b968" providerId="AD" clId="Web-{2FE01A39-D989-0094-FCE5-F6E3B987E5B0}" dt="2025-09-17T19:15:48.249" v="316" actId="20577"/>
          <ac:spMkLst>
            <pc:docMk/>
            <pc:sldMk cId="1132947025" sldId="293"/>
            <ac:spMk id="20" creationId="{EC9EA710-8CD0-89E7-CBC2-A24BE2558162}"/>
          </ac:spMkLst>
        </pc:spChg>
      </pc:sldChg>
      <pc:sldChg chg="modSp">
        <pc:chgData name="Sarah Welch" userId="S::swelch@aph.org::e33df751-3a79-413f-94fb-26406f13b968" providerId="AD" clId="Web-{2FE01A39-D989-0094-FCE5-F6E3B987E5B0}" dt="2025-09-17T19:38:19.427" v="919"/>
        <pc:sldMkLst>
          <pc:docMk/>
          <pc:sldMk cId="1544848087" sldId="294"/>
        </pc:sldMkLst>
        <pc:spChg chg="ord">
          <ac:chgData name="Sarah Welch" userId="S::swelch@aph.org::e33df751-3a79-413f-94fb-26406f13b968" providerId="AD" clId="Web-{2FE01A39-D989-0094-FCE5-F6E3B987E5B0}" dt="2025-09-17T19:38:16.036" v="918"/>
          <ac:spMkLst>
            <pc:docMk/>
            <pc:sldMk cId="1544848087" sldId="294"/>
            <ac:spMk id="2" creationId="{96C54CEB-3348-FFF4-9F55-08403155C01D}"/>
          </ac:spMkLst>
        </pc:spChg>
        <pc:picChg chg="ord">
          <ac:chgData name="Sarah Welch" userId="S::swelch@aph.org::e33df751-3a79-413f-94fb-26406f13b968" providerId="AD" clId="Web-{2FE01A39-D989-0094-FCE5-F6E3B987E5B0}" dt="2025-09-17T19:38:19.427" v="919"/>
          <ac:picMkLst>
            <pc:docMk/>
            <pc:sldMk cId="1544848087" sldId="294"/>
            <ac:picMk id="5" creationId="{E7F97D20-7E52-425A-9D08-F5A3F140CFDA}"/>
          </ac:picMkLst>
        </pc:picChg>
      </pc:sldChg>
      <pc:sldChg chg="modSp">
        <pc:chgData name="Sarah Welch" userId="S::swelch@aph.org::e33df751-3a79-413f-94fb-26406f13b968" providerId="AD" clId="Web-{2FE01A39-D989-0094-FCE5-F6E3B987E5B0}" dt="2025-09-17T19:38:27.756" v="921"/>
        <pc:sldMkLst>
          <pc:docMk/>
          <pc:sldMk cId="1617443020" sldId="295"/>
        </pc:sldMkLst>
        <pc:spChg chg="ord">
          <ac:chgData name="Sarah Welch" userId="S::swelch@aph.org::e33df751-3a79-413f-94fb-26406f13b968" providerId="AD" clId="Web-{2FE01A39-D989-0094-FCE5-F6E3B987E5B0}" dt="2025-09-17T19:38:24.053" v="920"/>
          <ac:spMkLst>
            <pc:docMk/>
            <pc:sldMk cId="1617443020" sldId="295"/>
            <ac:spMk id="2" creationId="{748986D6-4D18-FB2F-E65C-3DA2B8B0FC05}"/>
          </ac:spMkLst>
        </pc:spChg>
        <pc:picChg chg="ord">
          <ac:chgData name="Sarah Welch" userId="S::swelch@aph.org::e33df751-3a79-413f-94fb-26406f13b968" providerId="AD" clId="Web-{2FE01A39-D989-0094-FCE5-F6E3B987E5B0}" dt="2025-09-17T19:38:27.756" v="921"/>
          <ac:picMkLst>
            <pc:docMk/>
            <pc:sldMk cId="1617443020" sldId="295"/>
            <ac:picMk id="14" creationId="{F68F5024-4A23-4990-83BF-066010D37EBC}"/>
          </ac:picMkLst>
        </pc:picChg>
      </pc:sldChg>
      <pc:sldChg chg="modSp">
        <pc:chgData name="Sarah Welch" userId="S::swelch@aph.org::e33df751-3a79-413f-94fb-26406f13b968" providerId="AD" clId="Web-{2FE01A39-D989-0094-FCE5-F6E3B987E5B0}" dt="2025-09-17T19:38:38.648" v="923"/>
        <pc:sldMkLst>
          <pc:docMk/>
          <pc:sldMk cId="4260948384" sldId="296"/>
        </pc:sldMkLst>
        <pc:spChg chg="ord">
          <ac:chgData name="Sarah Welch" userId="S::swelch@aph.org::e33df751-3a79-413f-94fb-26406f13b968" providerId="AD" clId="Web-{2FE01A39-D989-0094-FCE5-F6E3B987E5B0}" dt="2025-09-17T19:38:33.507" v="922"/>
          <ac:spMkLst>
            <pc:docMk/>
            <pc:sldMk cId="4260948384" sldId="296"/>
            <ac:spMk id="2" creationId="{748986D6-4D18-FB2F-E65C-3DA2B8B0FC05}"/>
          </ac:spMkLst>
        </pc:spChg>
        <pc:picChg chg="ord">
          <ac:chgData name="Sarah Welch" userId="S::swelch@aph.org::e33df751-3a79-413f-94fb-26406f13b968" providerId="AD" clId="Web-{2FE01A39-D989-0094-FCE5-F6E3B987E5B0}" dt="2025-09-17T19:38:38.648" v="923"/>
          <ac:picMkLst>
            <pc:docMk/>
            <pc:sldMk cId="4260948384" sldId="296"/>
            <ac:picMk id="14" creationId="{F68F5024-4A23-4990-83BF-066010D37EBC}"/>
          </ac:picMkLst>
        </pc:picChg>
      </pc:sldChg>
      <pc:sldChg chg="modSp">
        <pc:chgData name="Sarah Welch" userId="S::swelch@aph.org::e33df751-3a79-413f-94fb-26406f13b968" providerId="AD" clId="Web-{2FE01A39-D989-0094-FCE5-F6E3B987E5B0}" dt="2025-09-17T19:38:49.024" v="925"/>
        <pc:sldMkLst>
          <pc:docMk/>
          <pc:sldMk cId="307988600" sldId="297"/>
        </pc:sldMkLst>
        <pc:spChg chg="ord">
          <ac:chgData name="Sarah Welch" userId="S::swelch@aph.org::e33df751-3a79-413f-94fb-26406f13b968" providerId="AD" clId="Web-{2FE01A39-D989-0094-FCE5-F6E3B987E5B0}" dt="2025-09-17T19:38:45.086" v="924"/>
          <ac:spMkLst>
            <pc:docMk/>
            <pc:sldMk cId="307988600" sldId="297"/>
            <ac:spMk id="2" creationId="{748986D6-4D18-FB2F-E65C-3DA2B8B0FC05}"/>
          </ac:spMkLst>
        </pc:spChg>
        <pc:picChg chg="ord">
          <ac:chgData name="Sarah Welch" userId="S::swelch@aph.org::e33df751-3a79-413f-94fb-26406f13b968" providerId="AD" clId="Web-{2FE01A39-D989-0094-FCE5-F6E3B987E5B0}" dt="2025-09-17T19:38:49.024" v="925"/>
          <ac:picMkLst>
            <pc:docMk/>
            <pc:sldMk cId="307988600" sldId="297"/>
            <ac:picMk id="14" creationId="{F68F5024-4A23-4990-83BF-066010D37EBC}"/>
          </ac:picMkLst>
        </pc:picChg>
      </pc:sldChg>
      <pc:sldChg chg="modSp">
        <pc:chgData name="Sarah Welch" userId="S::swelch@aph.org::e33df751-3a79-413f-94fb-26406f13b968" providerId="AD" clId="Web-{2FE01A39-D989-0094-FCE5-F6E3B987E5B0}" dt="2025-09-17T19:39:04.135" v="928"/>
        <pc:sldMkLst>
          <pc:docMk/>
          <pc:sldMk cId="1298354922" sldId="298"/>
        </pc:sldMkLst>
        <pc:spChg chg="ord">
          <ac:chgData name="Sarah Welch" userId="S::swelch@aph.org::e33df751-3a79-413f-94fb-26406f13b968" providerId="AD" clId="Web-{2FE01A39-D989-0094-FCE5-F6E3B987E5B0}" dt="2025-09-17T19:38:55.665" v="926"/>
          <ac:spMkLst>
            <pc:docMk/>
            <pc:sldMk cId="1298354922" sldId="298"/>
            <ac:spMk id="2" creationId="{96C54CEB-3348-FFF4-9F55-08403155C01D}"/>
          </ac:spMkLst>
        </pc:spChg>
        <pc:spChg chg="ord">
          <ac:chgData name="Sarah Welch" userId="S::swelch@aph.org::e33df751-3a79-413f-94fb-26406f13b968" providerId="AD" clId="Web-{2FE01A39-D989-0094-FCE5-F6E3B987E5B0}" dt="2025-09-17T19:39:04.135" v="928"/>
          <ac:spMkLst>
            <pc:docMk/>
            <pc:sldMk cId="1298354922" sldId="298"/>
            <ac:spMk id="3" creationId="{DB6DB3DF-2D02-9FE1-A901-3D7CA979FBD9}"/>
          </ac:spMkLst>
        </pc:spChg>
      </pc:sldChg>
      <pc:sldChg chg="modSp">
        <pc:chgData name="Sarah Welch" userId="S::swelch@aph.org::e33df751-3a79-413f-94fb-26406f13b968" providerId="AD" clId="Web-{2FE01A39-D989-0094-FCE5-F6E3B987E5B0}" dt="2025-09-17T19:39:32.794" v="930"/>
        <pc:sldMkLst>
          <pc:docMk/>
          <pc:sldMk cId="2879307518" sldId="299"/>
        </pc:sldMkLst>
        <pc:spChg chg="ord">
          <ac:chgData name="Sarah Welch" userId="S::swelch@aph.org::e33df751-3a79-413f-94fb-26406f13b968" providerId="AD" clId="Web-{2FE01A39-D989-0094-FCE5-F6E3B987E5B0}" dt="2025-09-17T19:39:19.949" v="929"/>
          <ac:spMkLst>
            <pc:docMk/>
            <pc:sldMk cId="2879307518" sldId="299"/>
            <ac:spMk id="2" creationId="{748986D6-4D18-FB2F-E65C-3DA2B8B0FC05}"/>
          </ac:spMkLst>
        </pc:spChg>
        <pc:picChg chg="ord">
          <ac:chgData name="Sarah Welch" userId="S::swelch@aph.org::e33df751-3a79-413f-94fb-26406f13b968" providerId="AD" clId="Web-{2FE01A39-D989-0094-FCE5-F6E3B987E5B0}" dt="2025-09-17T19:39:32.794" v="930"/>
          <ac:picMkLst>
            <pc:docMk/>
            <pc:sldMk cId="2879307518" sldId="299"/>
            <ac:picMk id="14" creationId="{F68F5024-4A23-4990-83BF-066010D37EBC}"/>
          </ac:picMkLst>
        </pc:picChg>
      </pc:sldChg>
      <pc:sldChg chg="modSp">
        <pc:chgData name="Sarah Welch" userId="S::swelch@aph.org::e33df751-3a79-413f-94fb-26406f13b968" providerId="AD" clId="Web-{2FE01A39-D989-0094-FCE5-F6E3B987E5B0}" dt="2025-09-17T19:39:42.154" v="932"/>
        <pc:sldMkLst>
          <pc:docMk/>
          <pc:sldMk cId="2956629428" sldId="300"/>
        </pc:sldMkLst>
        <pc:spChg chg="ord">
          <ac:chgData name="Sarah Welch" userId="S::swelch@aph.org::e33df751-3a79-413f-94fb-26406f13b968" providerId="AD" clId="Web-{2FE01A39-D989-0094-FCE5-F6E3B987E5B0}" dt="2025-09-17T19:39:38.435" v="931"/>
          <ac:spMkLst>
            <pc:docMk/>
            <pc:sldMk cId="2956629428" sldId="300"/>
            <ac:spMk id="2" creationId="{748986D6-4D18-FB2F-E65C-3DA2B8B0FC05}"/>
          </ac:spMkLst>
        </pc:spChg>
        <pc:picChg chg="ord">
          <ac:chgData name="Sarah Welch" userId="S::swelch@aph.org::e33df751-3a79-413f-94fb-26406f13b968" providerId="AD" clId="Web-{2FE01A39-D989-0094-FCE5-F6E3B987E5B0}" dt="2025-09-17T19:39:42.154" v="932"/>
          <ac:picMkLst>
            <pc:docMk/>
            <pc:sldMk cId="2956629428" sldId="300"/>
            <ac:picMk id="14" creationId="{F68F5024-4A23-4990-83BF-066010D37EBC}"/>
          </ac:picMkLst>
        </pc:picChg>
      </pc:sldChg>
      <pc:sldChg chg="modSp">
        <pc:chgData name="Sarah Welch" userId="S::swelch@aph.org::e33df751-3a79-413f-94fb-26406f13b968" providerId="AD" clId="Web-{2FE01A39-D989-0094-FCE5-F6E3B987E5B0}" dt="2025-09-17T19:39:49.905" v="934"/>
        <pc:sldMkLst>
          <pc:docMk/>
          <pc:sldMk cId="3999081171" sldId="301"/>
        </pc:sldMkLst>
        <pc:spChg chg="ord">
          <ac:chgData name="Sarah Welch" userId="S::swelch@aph.org::e33df751-3a79-413f-94fb-26406f13b968" providerId="AD" clId="Web-{2FE01A39-D989-0094-FCE5-F6E3B987E5B0}" dt="2025-09-17T19:39:46.748" v="933"/>
          <ac:spMkLst>
            <pc:docMk/>
            <pc:sldMk cId="3999081171" sldId="301"/>
            <ac:spMk id="2" creationId="{748986D6-4D18-FB2F-E65C-3DA2B8B0FC05}"/>
          </ac:spMkLst>
        </pc:spChg>
        <pc:picChg chg="ord">
          <ac:chgData name="Sarah Welch" userId="S::swelch@aph.org::e33df751-3a79-413f-94fb-26406f13b968" providerId="AD" clId="Web-{2FE01A39-D989-0094-FCE5-F6E3B987E5B0}" dt="2025-09-17T19:39:49.905" v="934"/>
          <ac:picMkLst>
            <pc:docMk/>
            <pc:sldMk cId="3999081171" sldId="301"/>
            <ac:picMk id="14" creationId="{F68F5024-4A23-4990-83BF-066010D37EBC}"/>
          </ac:picMkLst>
        </pc:picChg>
      </pc:sldChg>
      <pc:sldChg chg="modSp">
        <pc:chgData name="Sarah Welch" userId="S::swelch@aph.org::e33df751-3a79-413f-94fb-26406f13b968" providerId="AD" clId="Web-{2FE01A39-D989-0094-FCE5-F6E3B987E5B0}" dt="2025-09-17T19:35:00.319" v="887"/>
        <pc:sldMkLst>
          <pc:docMk/>
          <pc:sldMk cId="419584456" sldId="302"/>
        </pc:sldMkLst>
        <pc:spChg chg="mod">
          <ac:chgData name="Sarah Welch" userId="S::swelch@aph.org::e33df751-3a79-413f-94fb-26406f13b968" providerId="AD" clId="Web-{2FE01A39-D989-0094-FCE5-F6E3B987E5B0}" dt="2025-09-17T19:17:22.433" v="469" actId="20577"/>
          <ac:spMkLst>
            <pc:docMk/>
            <pc:sldMk cId="419584456" sldId="302"/>
            <ac:spMk id="2" creationId="{C3B1A139-6BBA-932D-6A62-3F4879D5DEDF}"/>
          </ac:spMkLst>
        </pc:spChg>
        <pc:spChg chg="mod ord">
          <ac:chgData name="Sarah Welch" userId="S::swelch@aph.org::e33df751-3a79-413f-94fb-26406f13b968" providerId="AD" clId="Web-{2FE01A39-D989-0094-FCE5-F6E3B987E5B0}" dt="2025-09-17T19:35:00.319" v="887"/>
          <ac:spMkLst>
            <pc:docMk/>
            <pc:sldMk cId="419584456" sldId="302"/>
            <ac:spMk id="3" creationId="{B29AEA43-D647-A775-D0EC-795817070FA7}"/>
          </ac:spMkLst>
        </pc:spChg>
      </pc:sldChg>
      <pc:sldChg chg="modSp">
        <pc:chgData name="Sarah Welch" userId="S::swelch@aph.org::e33df751-3a79-413f-94fb-26406f13b968" providerId="AD" clId="Web-{2FE01A39-D989-0094-FCE5-F6E3B987E5B0}" dt="2025-09-17T19:35:07.773" v="888"/>
        <pc:sldMkLst>
          <pc:docMk/>
          <pc:sldMk cId="2454784052" sldId="303"/>
        </pc:sldMkLst>
        <pc:spChg chg="mod">
          <ac:chgData name="Sarah Welch" userId="S::swelch@aph.org::e33df751-3a79-413f-94fb-26406f13b968" providerId="AD" clId="Web-{2FE01A39-D989-0094-FCE5-F6E3B987E5B0}" dt="2025-09-17T19:17:42.358" v="519" actId="20577"/>
          <ac:spMkLst>
            <pc:docMk/>
            <pc:sldMk cId="2454784052" sldId="303"/>
            <ac:spMk id="2" creationId="{AF48BA25-3120-02F5-9BD5-D14B3408F380}"/>
          </ac:spMkLst>
        </pc:spChg>
        <pc:spChg chg="mod ord">
          <ac:chgData name="Sarah Welch" userId="S::swelch@aph.org::e33df751-3a79-413f-94fb-26406f13b968" providerId="AD" clId="Web-{2FE01A39-D989-0094-FCE5-F6E3B987E5B0}" dt="2025-09-17T19:35:07.773" v="888"/>
          <ac:spMkLst>
            <pc:docMk/>
            <pc:sldMk cId="2454784052" sldId="303"/>
            <ac:spMk id="3" creationId="{80930996-5DDC-F7AB-209F-6403B39A4B4B}"/>
          </ac:spMkLst>
        </pc:spChg>
      </pc:sldChg>
      <pc:sldChg chg="modSp">
        <pc:chgData name="Sarah Welch" userId="S::swelch@aph.org::e33df751-3a79-413f-94fb-26406f13b968" providerId="AD" clId="Web-{2FE01A39-D989-0094-FCE5-F6E3B987E5B0}" dt="2025-09-17T19:35:14.619" v="889"/>
        <pc:sldMkLst>
          <pc:docMk/>
          <pc:sldMk cId="1571732022" sldId="304"/>
        </pc:sldMkLst>
        <pc:spChg chg="mod">
          <ac:chgData name="Sarah Welch" userId="S::swelch@aph.org::e33df751-3a79-413f-94fb-26406f13b968" providerId="AD" clId="Web-{2FE01A39-D989-0094-FCE5-F6E3B987E5B0}" dt="2025-09-17T19:18:26.959" v="599" actId="20577"/>
          <ac:spMkLst>
            <pc:docMk/>
            <pc:sldMk cId="1571732022" sldId="304"/>
            <ac:spMk id="2" creationId="{8C91B10E-51B0-D62E-2FF5-61801FCC4B7E}"/>
          </ac:spMkLst>
        </pc:spChg>
        <pc:spChg chg="mod ord">
          <ac:chgData name="Sarah Welch" userId="S::swelch@aph.org::e33df751-3a79-413f-94fb-26406f13b968" providerId="AD" clId="Web-{2FE01A39-D989-0094-FCE5-F6E3B987E5B0}" dt="2025-09-17T19:35:14.619" v="889"/>
          <ac:spMkLst>
            <pc:docMk/>
            <pc:sldMk cId="1571732022" sldId="304"/>
            <ac:spMk id="3" creationId="{BE50D9D8-3154-4709-6A00-9E40221D32AC}"/>
          </ac:spMkLst>
        </pc:spChg>
      </pc:sldChg>
      <pc:sldChg chg="modSp">
        <pc:chgData name="Sarah Welch" userId="S::swelch@aph.org::e33df751-3a79-413f-94fb-26406f13b968" providerId="AD" clId="Web-{2FE01A39-D989-0094-FCE5-F6E3B987E5B0}" dt="2025-09-17T19:35:17.760" v="890"/>
        <pc:sldMkLst>
          <pc:docMk/>
          <pc:sldMk cId="719772392" sldId="305"/>
        </pc:sldMkLst>
        <pc:spChg chg="mod">
          <ac:chgData name="Sarah Welch" userId="S::swelch@aph.org::e33df751-3a79-413f-94fb-26406f13b968" providerId="AD" clId="Web-{2FE01A39-D989-0094-FCE5-F6E3B987E5B0}" dt="2025-09-17T19:18:52.620" v="651" actId="20577"/>
          <ac:spMkLst>
            <pc:docMk/>
            <pc:sldMk cId="719772392" sldId="305"/>
            <ac:spMk id="2" creationId="{711ED918-5406-F301-0AF1-B3F89D67F633}"/>
          </ac:spMkLst>
        </pc:spChg>
        <pc:spChg chg="mod ord">
          <ac:chgData name="Sarah Welch" userId="S::swelch@aph.org::e33df751-3a79-413f-94fb-26406f13b968" providerId="AD" clId="Web-{2FE01A39-D989-0094-FCE5-F6E3B987E5B0}" dt="2025-09-17T19:35:17.760" v="890"/>
          <ac:spMkLst>
            <pc:docMk/>
            <pc:sldMk cId="719772392" sldId="305"/>
            <ac:spMk id="3" creationId="{21CD9DA1-6A10-BD05-71E8-71F1268F41F6}"/>
          </ac:spMkLst>
        </pc:spChg>
      </pc:sldChg>
      <pc:sldChg chg="modSp">
        <pc:chgData name="Sarah Welch" userId="S::swelch@aph.org::e33df751-3a79-413f-94fb-26406f13b968" providerId="AD" clId="Web-{2FE01A39-D989-0094-FCE5-F6E3B987E5B0}" dt="2025-09-17T19:35:27.058" v="891"/>
        <pc:sldMkLst>
          <pc:docMk/>
          <pc:sldMk cId="938093399" sldId="306"/>
        </pc:sldMkLst>
        <pc:spChg chg="mod">
          <ac:chgData name="Sarah Welch" userId="S::swelch@aph.org::e33df751-3a79-413f-94fb-26406f13b968" providerId="AD" clId="Web-{2FE01A39-D989-0094-FCE5-F6E3B987E5B0}" dt="2025-09-17T19:19:14.405" v="700" actId="20577"/>
          <ac:spMkLst>
            <pc:docMk/>
            <pc:sldMk cId="938093399" sldId="306"/>
            <ac:spMk id="2" creationId="{216270B8-2656-4FB1-3A0E-F7431A9E17FB}"/>
          </ac:spMkLst>
        </pc:spChg>
        <pc:spChg chg="mod ord">
          <ac:chgData name="Sarah Welch" userId="S::swelch@aph.org::e33df751-3a79-413f-94fb-26406f13b968" providerId="AD" clId="Web-{2FE01A39-D989-0094-FCE5-F6E3B987E5B0}" dt="2025-09-17T19:35:27.058" v="891"/>
          <ac:spMkLst>
            <pc:docMk/>
            <pc:sldMk cId="938093399" sldId="306"/>
            <ac:spMk id="3" creationId="{36517FE8-4473-A9C5-A4B5-FDEE6F970E60}"/>
          </ac:spMkLst>
        </pc:spChg>
      </pc:sldChg>
      <pc:sldChg chg="addSp delSp modSp add replId">
        <pc:chgData name="Sarah Welch" userId="S::swelch@aph.org::e33df751-3a79-413f-94fb-26406f13b968" providerId="AD" clId="Web-{2FE01A39-D989-0094-FCE5-F6E3B987E5B0}" dt="2025-09-17T19:34:39.676" v="883"/>
        <pc:sldMkLst>
          <pc:docMk/>
          <pc:sldMk cId="529957024" sldId="307"/>
        </pc:sldMkLst>
        <pc:spChg chg="add del mod">
          <ac:chgData name="Sarah Welch" userId="S::swelch@aph.org::e33df751-3a79-413f-94fb-26406f13b968" providerId="AD" clId="Web-{2FE01A39-D989-0094-FCE5-F6E3B987E5B0}" dt="2025-09-17T13:16:34.380" v="4"/>
          <ac:spMkLst>
            <pc:docMk/>
            <pc:sldMk cId="529957024" sldId="307"/>
            <ac:spMk id="3" creationId="{A5354F33-64AB-B2AD-E701-495CEDF87C10}"/>
          </ac:spMkLst>
        </pc:spChg>
        <pc:spChg chg="mod ord">
          <ac:chgData name="Sarah Welch" userId="S::swelch@aph.org::e33df751-3a79-413f-94fb-26406f13b968" providerId="AD" clId="Web-{2FE01A39-D989-0094-FCE5-F6E3B987E5B0}" dt="2025-09-17T19:34:36.410" v="882"/>
          <ac:spMkLst>
            <pc:docMk/>
            <pc:sldMk cId="529957024" sldId="307"/>
            <ac:spMk id="19" creationId="{75B52D4C-C9B6-DEFF-7271-1F60FFCB0D40}"/>
          </ac:spMkLst>
        </pc:spChg>
        <pc:spChg chg="mod">
          <ac:chgData name="Sarah Welch" userId="S::swelch@aph.org::e33df751-3a79-413f-94fb-26406f13b968" providerId="AD" clId="Web-{2FE01A39-D989-0094-FCE5-F6E3B987E5B0}" dt="2025-09-17T19:16:11.625" v="339" actId="20577"/>
          <ac:spMkLst>
            <pc:docMk/>
            <pc:sldMk cId="529957024" sldId="307"/>
            <ac:spMk id="20" creationId="{A150B102-267C-A9CD-6B34-7BE916D956DF}"/>
          </ac:spMkLst>
        </pc:spChg>
        <pc:picChg chg="add mod ord">
          <ac:chgData name="Sarah Welch" userId="S::swelch@aph.org::e33df751-3a79-413f-94fb-26406f13b968" providerId="AD" clId="Web-{2FE01A39-D989-0094-FCE5-F6E3B987E5B0}" dt="2025-09-17T19:34:39.676" v="883"/>
          <ac:picMkLst>
            <pc:docMk/>
            <pc:sldMk cId="529957024" sldId="307"/>
            <ac:picMk id="4" creationId="{7409D4E0-64DB-0BE0-6AE2-E23FD3E6FD7F}"/>
          </ac:picMkLst>
        </pc:picChg>
        <pc:picChg chg="del">
          <ac:chgData name="Sarah Welch" userId="S::swelch@aph.org::e33df751-3a79-413f-94fb-26406f13b968" providerId="AD" clId="Web-{2FE01A39-D989-0094-FCE5-F6E3B987E5B0}" dt="2025-09-17T13:15:56.115" v="1"/>
          <ac:picMkLst>
            <pc:docMk/>
            <pc:sldMk cId="529957024" sldId="307"/>
            <ac:picMk id="8" creationId="{EF30D973-7C76-915D-F599-CF1B26F73C22}"/>
          </ac:picMkLst>
        </pc:picChg>
      </pc:sldChg>
      <pc:sldChg chg="modSp">
        <pc:chgData name="Sarah Welch" userId="S::swelch@aph.org::e33df751-3a79-413f-94fb-26406f13b968" providerId="AD" clId="Web-{2FE01A39-D989-0094-FCE5-F6E3B987E5B0}" dt="2025-09-17T19:34:50.193" v="885"/>
        <pc:sldMkLst>
          <pc:docMk/>
          <pc:sldMk cId="3379037635" sldId="308"/>
        </pc:sldMkLst>
        <pc:spChg chg="mod ord">
          <ac:chgData name="Sarah Welch" userId="S::swelch@aph.org::e33df751-3a79-413f-94fb-26406f13b968" providerId="AD" clId="Web-{2FE01A39-D989-0094-FCE5-F6E3B987E5B0}" dt="2025-09-17T19:34:46.958" v="884"/>
          <ac:spMkLst>
            <pc:docMk/>
            <pc:sldMk cId="3379037635" sldId="308"/>
            <ac:spMk id="19" creationId="{06A3A3FA-3FB3-C061-C5E3-4279E20C9E75}"/>
          </ac:spMkLst>
        </pc:spChg>
        <pc:spChg chg="mod">
          <ac:chgData name="Sarah Welch" userId="S::swelch@aph.org::e33df751-3a79-413f-94fb-26406f13b968" providerId="AD" clId="Web-{2FE01A39-D989-0094-FCE5-F6E3B987E5B0}" dt="2025-09-17T19:16:25.455" v="371" actId="20577"/>
          <ac:spMkLst>
            <pc:docMk/>
            <pc:sldMk cId="3379037635" sldId="308"/>
            <ac:spMk id="20" creationId="{BAA1FEE5-8900-537B-8ADF-D3F436F57D0F}"/>
          </ac:spMkLst>
        </pc:spChg>
        <pc:picChg chg="mod ord">
          <ac:chgData name="Sarah Welch" userId="S::swelch@aph.org::e33df751-3a79-413f-94fb-26406f13b968" providerId="AD" clId="Web-{2FE01A39-D989-0094-FCE5-F6E3B987E5B0}" dt="2025-09-17T19:34:50.193" v="885"/>
          <ac:picMkLst>
            <pc:docMk/>
            <pc:sldMk cId="3379037635" sldId="308"/>
            <ac:picMk id="6" creationId="{D62DCA2D-E858-EDA0-4ADD-7DCACF617951}"/>
          </ac:picMkLst>
        </pc:picChg>
      </pc:sldChg>
      <pc:sldChg chg="delSp">
        <pc:chgData name="Sarah Welch" userId="S::swelch@aph.org::e33df751-3a79-413f-94fb-26406f13b968" providerId="AD" clId="Web-{2FE01A39-D989-0094-FCE5-F6E3B987E5B0}" dt="2025-09-17T19:38:11.207" v="917"/>
        <pc:sldMkLst>
          <pc:docMk/>
          <pc:sldMk cId="4294107056" sldId="309"/>
        </pc:sldMkLst>
        <pc:spChg chg="del">
          <ac:chgData name="Sarah Welch" userId="S::swelch@aph.org::e33df751-3a79-413f-94fb-26406f13b968" providerId="AD" clId="Web-{2FE01A39-D989-0094-FCE5-F6E3B987E5B0}" dt="2025-09-17T19:38:11.207" v="917"/>
          <ac:spMkLst>
            <pc:docMk/>
            <pc:sldMk cId="4294107056" sldId="309"/>
            <ac:spMk id="3" creationId="{07960FD7-DA8F-7136-9F18-D59FC181DB36}"/>
          </ac:spMkLst>
        </pc:spChg>
      </pc:sldChg>
      <pc:sldChg chg="delSp">
        <pc:chgData name="Sarah Welch" userId="S::swelch@aph.org::e33df751-3a79-413f-94fb-26406f13b968" providerId="AD" clId="Web-{2FE01A39-D989-0094-FCE5-F6E3B987E5B0}" dt="2025-09-17T19:39:59.171" v="935"/>
        <pc:sldMkLst>
          <pc:docMk/>
          <pc:sldMk cId="555302657" sldId="310"/>
        </pc:sldMkLst>
        <pc:spChg chg="del">
          <ac:chgData name="Sarah Welch" userId="S::swelch@aph.org::e33df751-3a79-413f-94fb-26406f13b968" providerId="AD" clId="Web-{2FE01A39-D989-0094-FCE5-F6E3B987E5B0}" dt="2025-09-17T19:39:59.171" v="935"/>
          <ac:spMkLst>
            <pc:docMk/>
            <pc:sldMk cId="555302657" sldId="310"/>
            <ac:spMk id="3" creationId="{8087D242-8D26-E773-4FE2-43F66CB159BA}"/>
          </ac:spMkLst>
        </pc:spChg>
      </pc:sldChg>
      <pc:sldChg chg="modSp">
        <pc:chgData name="Sarah Welch" userId="S::swelch@aph.org::e33df751-3a79-413f-94fb-26406f13b968" providerId="AD" clId="Web-{2FE01A39-D989-0094-FCE5-F6E3B987E5B0}" dt="2025-09-17T19:33:02.130" v="870"/>
        <pc:sldMkLst>
          <pc:docMk/>
          <pc:sldMk cId="3861933969" sldId="311"/>
        </pc:sldMkLst>
        <pc:spChg chg="ord">
          <ac:chgData name="Sarah Welch" userId="S::swelch@aph.org::e33df751-3a79-413f-94fb-26406f13b968" providerId="AD" clId="Web-{2FE01A39-D989-0094-FCE5-F6E3B987E5B0}" dt="2025-09-17T19:32:58.192" v="868"/>
          <ac:spMkLst>
            <pc:docMk/>
            <pc:sldMk cId="3861933969" sldId="311"/>
            <ac:spMk id="2" creationId="{4F161FD3-365A-E733-5EF2-DA5A2E9DBD94}"/>
          </ac:spMkLst>
        </pc:spChg>
        <pc:spChg chg="ord">
          <ac:chgData name="Sarah Welch" userId="S::swelch@aph.org::e33df751-3a79-413f-94fb-26406f13b968" providerId="AD" clId="Web-{2FE01A39-D989-0094-FCE5-F6E3B987E5B0}" dt="2025-09-17T19:33:02.130" v="870"/>
          <ac:spMkLst>
            <pc:docMk/>
            <pc:sldMk cId="3861933969" sldId="311"/>
            <ac:spMk id="3" creationId="{F7C7FBF4-B2F4-3B0C-81D7-372F3D5025DE}"/>
          </ac:spMkLst>
        </pc:spChg>
      </pc:sldChg>
      <pc:sldChg chg="modSp">
        <pc:chgData name="Sarah Welch" userId="S::swelch@aph.org::e33df751-3a79-413f-94fb-26406f13b968" providerId="AD" clId="Web-{2FE01A39-D989-0094-FCE5-F6E3B987E5B0}" dt="2025-09-17T19:33:27.992" v="875"/>
        <pc:sldMkLst>
          <pc:docMk/>
          <pc:sldMk cId="2151146940" sldId="312"/>
        </pc:sldMkLst>
        <pc:spChg chg="mod">
          <ac:chgData name="Sarah Welch" userId="S::swelch@aph.org::e33df751-3a79-413f-94fb-26406f13b968" providerId="AD" clId="Web-{2FE01A39-D989-0094-FCE5-F6E3B987E5B0}" dt="2025-09-17T19:22:03.208" v="737" actId="20577"/>
          <ac:spMkLst>
            <pc:docMk/>
            <pc:sldMk cId="2151146940" sldId="312"/>
            <ac:spMk id="6" creationId="{05186429-3D67-19BF-1C66-400CA8B1D16C}"/>
          </ac:spMkLst>
        </pc:spChg>
        <pc:spChg chg="ord">
          <ac:chgData name="Sarah Welch" userId="S::swelch@aph.org::e33df751-3a79-413f-94fb-26406f13b968" providerId="AD" clId="Web-{2FE01A39-D989-0094-FCE5-F6E3B987E5B0}" dt="2025-09-17T19:33:27.992" v="875"/>
          <ac:spMkLst>
            <pc:docMk/>
            <pc:sldMk cId="2151146940" sldId="312"/>
            <ac:spMk id="7" creationId="{B7A50168-D3D3-2ED1-806C-6211B6317A8D}"/>
          </ac:spMkLst>
        </pc:spChg>
      </pc:sldChg>
      <pc:sldChg chg="delSp modSp add ord replId">
        <pc:chgData name="Sarah Welch" userId="S::swelch@aph.org::e33df751-3a79-413f-94fb-26406f13b968" providerId="AD" clId="Web-{2FE01A39-D989-0094-FCE5-F6E3B987E5B0}" dt="2025-09-17T19:15:10.076" v="250" actId="20577"/>
        <pc:sldMkLst>
          <pc:docMk/>
          <pc:sldMk cId="1148625898" sldId="313"/>
        </pc:sldMkLst>
        <pc:spChg chg="mod">
          <ac:chgData name="Sarah Welch" userId="S::swelch@aph.org::e33df751-3a79-413f-94fb-26406f13b968" providerId="AD" clId="Web-{2FE01A39-D989-0094-FCE5-F6E3B987E5B0}" dt="2025-09-17T19:15:10.076" v="250" actId="20577"/>
          <ac:spMkLst>
            <pc:docMk/>
            <pc:sldMk cId="1148625898" sldId="313"/>
            <ac:spMk id="2" creationId="{1804BE38-1F12-06DF-16D4-BCBA7D09333A}"/>
          </ac:spMkLst>
        </pc:spChg>
        <pc:spChg chg="del">
          <ac:chgData name="Sarah Welch" userId="S::swelch@aph.org::e33df751-3a79-413f-94fb-26406f13b968" providerId="AD" clId="Web-{2FE01A39-D989-0094-FCE5-F6E3B987E5B0}" dt="2025-09-17T19:14:12.980" v="221"/>
          <ac:spMkLst>
            <pc:docMk/>
            <pc:sldMk cId="1148625898" sldId="313"/>
            <ac:spMk id="3" creationId="{DE139239-FB41-462E-8A5A-331613645837}"/>
          </ac:spMkLst>
        </pc:spChg>
      </pc:sldChg>
      <pc:sldChg chg="add replId">
        <pc:chgData name="Sarah Welch" userId="S::swelch@aph.org::e33df751-3a79-413f-94fb-26406f13b968" providerId="AD" clId="Web-{2FE01A39-D989-0094-FCE5-F6E3B987E5B0}" dt="2025-09-17T19:14:51.060" v="225"/>
        <pc:sldMkLst>
          <pc:docMk/>
          <pc:sldMk cId="1963581223" sldId="314"/>
        </pc:sldMkLst>
      </pc:sldChg>
    </pc:docChg>
  </pc:docChgLst>
  <pc:docChgLst>
    <pc:chgData name="Rachel Bishop" userId="S::rbishop@aph.org::8f90c3ab-1208-40e5-a31d-8eefa39ce374" providerId="AD" clId="Web-{294545FA-285B-E897-55C8-9754BE69EBEA}"/>
    <pc:docChg chg="modSld">
      <pc:chgData name="Rachel Bishop" userId="S::rbishop@aph.org::8f90c3ab-1208-40e5-a31d-8eefa39ce374" providerId="AD" clId="Web-{294545FA-285B-E897-55C8-9754BE69EBEA}" dt="2025-09-17T15:45:20.027" v="154" actId="20577"/>
      <pc:docMkLst>
        <pc:docMk/>
      </pc:docMkLst>
      <pc:sldChg chg="modSp">
        <pc:chgData name="Rachel Bishop" userId="S::rbishop@aph.org::8f90c3ab-1208-40e5-a31d-8eefa39ce374" providerId="AD" clId="Web-{294545FA-285B-E897-55C8-9754BE69EBEA}" dt="2025-09-17T15:40:05.850" v="132"/>
        <pc:sldMkLst>
          <pc:docMk/>
          <pc:sldMk cId="1733951336" sldId="264"/>
        </pc:sldMkLst>
        <pc:picChg chg="mod">
          <ac:chgData name="Rachel Bishop" userId="S::rbishop@aph.org::8f90c3ab-1208-40e5-a31d-8eefa39ce374" providerId="AD" clId="Web-{294545FA-285B-E897-55C8-9754BE69EBEA}" dt="2025-09-17T15:40:05.850" v="132"/>
          <ac:picMkLst>
            <pc:docMk/>
            <pc:sldMk cId="1733951336" sldId="264"/>
            <ac:picMk id="5" creationId="{67424F5A-6CD4-83B1-68E4-D041A9BAADEE}"/>
          </ac:picMkLst>
        </pc:picChg>
      </pc:sldChg>
      <pc:sldChg chg="modSp">
        <pc:chgData name="Rachel Bishop" userId="S::rbishop@aph.org::8f90c3ab-1208-40e5-a31d-8eefa39ce374" providerId="AD" clId="Web-{294545FA-285B-E897-55C8-9754BE69EBEA}" dt="2025-09-17T15:31:29.671" v="67"/>
        <pc:sldMkLst>
          <pc:docMk/>
          <pc:sldMk cId="610271374" sldId="265"/>
        </pc:sldMkLst>
        <pc:picChg chg="mod">
          <ac:chgData name="Rachel Bishop" userId="S::rbishop@aph.org::8f90c3ab-1208-40e5-a31d-8eefa39ce374" providerId="AD" clId="Web-{294545FA-285B-E897-55C8-9754BE69EBEA}" dt="2025-09-17T15:31:29.671" v="67"/>
          <ac:picMkLst>
            <pc:docMk/>
            <pc:sldMk cId="610271374" sldId="265"/>
            <ac:picMk id="6" creationId="{59A90CA2-9B4B-4F44-CB81-5FC9EE96D0C1}"/>
          </ac:picMkLst>
        </pc:picChg>
      </pc:sldChg>
      <pc:sldChg chg="modSp">
        <pc:chgData name="Rachel Bishop" userId="S::rbishop@aph.org::8f90c3ab-1208-40e5-a31d-8eefa39ce374" providerId="AD" clId="Web-{294545FA-285B-E897-55C8-9754BE69EBEA}" dt="2025-09-17T15:40:38.195" v="133"/>
        <pc:sldMkLst>
          <pc:docMk/>
          <pc:sldMk cId="4178203010" sldId="268"/>
        </pc:sldMkLst>
        <pc:picChg chg="mod">
          <ac:chgData name="Rachel Bishop" userId="S::rbishop@aph.org::8f90c3ab-1208-40e5-a31d-8eefa39ce374" providerId="AD" clId="Web-{294545FA-285B-E897-55C8-9754BE69EBEA}" dt="2025-09-17T15:40:38.195" v="133"/>
          <ac:picMkLst>
            <pc:docMk/>
            <pc:sldMk cId="4178203010" sldId="268"/>
            <ac:picMk id="9" creationId="{CBBCA93E-2489-FBA7-BFD2-E2BA90D64430}"/>
          </ac:picMkLst>
        </pc:picChg>
      </pc:sldChg>
      <pc:sldChg chg="modSp">
        <pc:chgData name="Rachel Bishop" userId="S::rbishop@aph.org::8f90c3ab-1208-40e5-a31d-8eefa39ce374" providerId="AD" clId="Web-{294545FA-285B-E897-55C8-9754BE69EBEA}" dt="2025-09-17T15:41:04.664" v="136"/>
        <pc:sldMkLst>
          <pc:docMk/>
          <pc:sldMk cId="2314650745" sldId="269"/>
        </pc:sldMkLst>
        <pc:picChg chg="mod">
          <ac:chgData name="Rachel Bishop" userId="S::rbishop@aph.org::8f90c3ab-1208-40e5-a31d-8eefa39ce374" providerId="AD" clId="Web-{294545FA-285B-E897-55C8-9754BE69EBEA}" dt="2025-09-17T15:41:04.664" v="136"/>
          <ac:picMkLst>
            <pc:docMk/>
            <pc:sldMk cId="2314650745" sldId="269"/>
            <ac:picMk id="1028" creationId="{75812A01-9018-F6E1-7A36-6EF3A3923F7C}"/>
          </ac:picMkLst>
        </pc:picChg>
      </pc:sldChg>
      <pc:sldChg chg="modSp">
        <pc:chgData name="Rachel Bishop" userId="S::rbishop@aph.org::8f90c3ab-1208-40e5-a31d-8eefa39ce374" providerId="AD" clId="Web-{294545FA-285B-E897-55C8-9754BE69EBEA}" dt="2025-09-17T15:44:54.417" v="150" actId="20577"/>
        <pc:sldMkLst>
          <pc:docMk/>
          <pc:sldMk cId="2515266228" sldId="270"/>
        </pc:sldMkLst>
        <pc:spChg chg="mod">
          <ac:chgData name="Rachel Bishop" userId="S::rbishop@aph.org::8f90c3ab-1208-40e5-a31d-8eefa39ce374" providerId="AD" clId="Web-{294545FA-285B-E897-55C8-9754BE69EBEA}" dt="2025-09-17T15:44:54.417" v="150" actId="20577"/>
          <ac:spMkLst>
            <pc:docMk/>
            <pc:sldMk cId="2515266228" sldId="270"/>
            <ac:spMk id="3" creationId="{2907D028-082B-8D04-CD08-47C4EBDDC1CF}"/>
          </ac:spMkLst>
        </pc:spChg>
      </pc:sldChg>
      <pc:sldChg chg="modSp">
        <pc:chgData name="Rachel Bishop" userId="S::rbishop@aph.org::8f90c3ab-1208-40e5-a31d-8eefa39ce374" providerId="AD" clId="Web-{294545FA-285B-E897-55C8-9754BE69EBEA}" dt="2025-09-17T15:35:09.888" v="108"/>
        <pc:sldMkLst>
          <pc:docMk/>
          <pc:sldMk cId="318640753" sldId="272"/>
        </pc:sldMkLst>
        <pc:picChg chg="mod">
          <ac:chgData name="Rachel Bishop" userId="S::rbishop@aph.org::8f90c3ab-1208-40e5-a31d-8eefa39ce374" providerId="AD" clId="Web-{294545FA-285B-E897-55C8-9754BE69EBEA}" dt="2025-09-17T15:35:09.888" v="108"/>
          <ac:picMkLst>
            <pc:docMk/>
            <pc:sldMk cId="318640753" sldId="272"/>
            <ac:picMk id="5" creationId="{0A45DA2C-B799-B975-2EF1-918C06700A3E}"/>
          </ac:picMkLst>
        </pc:picChg>
      </pc:sldChg>
      <pc:sldChg chg="modSp">
        <pc:chgData name="Rachel Bishop" userId="S::rbishop@aph.org::8f90c3ab-1208-40e5-a31d-8eefa39ce374" providerId="AD" clId="Web-{294545FA-285B-E897-55C8-9754BE69EBEA}" dt="2025-09-17T15:45:20.027" v="154" actId="20577"/>
        <pc:sldMkLst>
          <pc:docMk/>
          <pc:sldMk cId="2923114518" sldId="273"/>
        </pc:sldMkLst>
        <pc:spChg chg="mod">
          <ac:chgData name="Rachel Bishop" userId="S::rbishop@aph.org::8f90c3ab-1208-40e5-a31d-8eefa39ce374" providerId="AD" clId="Web-{294545FA-285B-E897-55C8-9754BE69EBEA}" dt="2025-09-17T15:45:20.027" v="154" actId="20577"/>
          <ac:spMkLst>
            <pc:docMk/>
            <pc:sldMk cId="2923114518" sldId="273"/>
            <ac:spMk id="4" creationId="{9C6B885A-6D94-CBFD-F3DB-C0F36A7E94FC}"/>
          </ac:spMkLst>
        </pc:spChg>
        <pc:picChg chg="mod">
          <ac:chgData name="Rachel Bishop" userId="S::rbishop@aph.org::8f90c3ab-1208-40e5-a31d-8eefa39ce374" providerId="AD" clId="Web-{294545FA-285B-E897-55C8-9754BE69EBEA}" dt="2025-09-17T15:35:43.077" v="117"/>
          <ac:picMkLst>
            <pc:docMk/>
            <pc:sldMk cId="2923114518" sldId="273"/>
            <ac:picMk id="2050" creationId="{60AF9494-3D84-FAAC-30DA-E6493ABD01C1}"/>
          </ac:picMkLst>
        </pc:picChg>
      </pc:sldChg>
      <pc:sldChg chg="modSp">
        <pc:chgData name="Rachel Bishop" userId="S::rbishop@aph.org::8f90c3ab-1208-40e5-a31d-8eefa39ce374" providerId="AD" clId="Web-{294545FA-285B-E897-55C8-9754BE69EBEA}" dt="2025-09-17T15:36:10.312" v="124"/>
        <pc:sldMkLst>
          <pc:docMk/>
          <pc:sldMk cId="508775391" sldId="276"/>
        </pc:sldMkLst>
        <pc:picChg chg="mod">
          <ac:chgData name="Rachel Bishop" userId="S::rbishop@aph.org::8f90c3ab-1208-40e5-a31d-8eefa39ce374" providerId="AD" clId="Web-{294545FA-285B-E897-55C8-9754BE69EBEA}" dt="2025-09-17T15:36:10.312" v="124"/>
          <ac:picMkLst>
            <pc:docMk/>
            <pc:sldMk cId="508775391" sldId="276"/>
            <ac:picMk id="5" creationId="{B9846995-4B9A-6F04-AB33-6DE179F436FB}"/>
          </ac:picMkLst>
        </pc:picChg>
      </pc:sldChg>
      <pc:sldChg chg="modSp">
        <pc:chgData name="Rachel Bishop" userId="S::rbishop@aph.org::8f90c3ab-1208-40e5-a31d-8eefa39ce374" providerId="AD" clId="Web-{294545FA-285B-E897-55C8-9754BE69EBEA}" dt="2025-09-17T15:36:23.532" v="125"/>
        <pc:sldMkLst>
          <pc:docMk/>
          <pc:sldMk cId="1936125952" sldId="277"/>
        </pc:sldMkLst>
        <pc:picChg chg="mod">
          <ac:chgData name="Rachel Bishop" userId="S::rbishop@aph.org::8f90c3ab-1208-40e5-a31d-8eefa39ce374" providerId="AD" clId="Web-{294545FA-285B-E897-55C8-9754BE69EBEA}" dt="2025-09-17T15:36:23.532" v="125"/>
          <ac:picMkLst>
            <pc:docMk/>
            <pc:sldMk cId="1936125952" sldId="277"/>
            <ac:picMk id="7" creationId="{93453C93-17D0-AFF6-2F64-630F861FF13F}"/>
          </ac:picMkLst>
        </pc:picChg>
      </pc:sldChg>
      <pc:sldChg chg="modSp">
        <pc:chgData name="Rachel Bishop" userId="S::rbishop@aph.org::8f90c3ab-1208-40e5-a31d-8eefa39ce374" providerId="AD" clId="Web-{294545FA-285B-E897-55C8-9754BE69EBEA}" dt="2025-09-17T15:30:31.603" v="52"/>
        <pc:sldMkLst>
          <pc:docMk/>
          <pc:sldMk cId="3068730692" sldId="278"/>
        </pc:sldMkLst>
        <pc:picChg chg="mod">
          <ac:chgData name="Rachel Bishop" userId="S::rbishop@aph.org::8f90c3ab-1208-40e5-a31d-8eefa39ce374" providerId="AD" clId="Web-{294545FA-285B-E897-55C8-9754BE69EBEA}" dt="2025-09-17T15:30:31.603" v="52"/>
          <ac:picMkLst>
            <pc:docMk/>
            <pc:sldMk cId="3068730692" sldId="278"/>
            <ac:picMk id="2050" creationId="{B2CC8B05-B500-F34E-552E-C56DFBBFC939}"/>
          </ac:picMkLst>
        </pc:picChg>
      </pc:sldChg>
      <pc:sldChg chg="modSp">
        <pc:chgData name="Rachel Bishop" userId="S::rbishop@aph.org::8f90c3ab-1208-40e5-a31d-8eefa39ce374" providerId="AD" clId="Web-{294545FA-285B-E897-55C8-9754BE69EBEA}" dt="2025-09-17T15:42:19.118" v="139" actId="20577"/>
        <pc:sldMkLst>
          <pc:docMk/>
          <pc:sldMk cId="35756064" sldId="281"/>
        </pc:sldMkLst>
        <pc:spChg chg="mod">
          <ac:chgData name="Rachel Bishop" userId="S::rbishop@aph.org::8f90c3ab-1208-40e5-a31d-8eefa39ce374" providerId="AD" clId="Web-{294545FA-285B-E897-55C8-9754BE69EBEA}" dt="2025-09-17T15:42:19.118" v="139" actId="20577"/>
          <ac:spMkLst>
            <pc:docMk/>
            <pc:sldMk cId="35756064" sldId="281"/>
            <ac:spMk id="20" creationId="{EC9EA710-8CD0-89E7-CBC2-A24BE2558162}"/>
          </ac:spMkLst>
        </pc:spChg>
      </pc:sldChg>
      <pc:sldChg chg="modSp">
        <pc:chgData name="Rachel Bishop" userId="S::rbishop@aph.org::8f90c3ab-1208-40e5-a31d-8eefa39ce374" providerId="AD" clId="Web-{294545FA-285B-E897-55C8-9754BE69EBEA}" dt="2025-09-17T15:42:40.431" v="142" actId="20577"/>
        <pc:sldMkLst>
          <pc:docMk/>
          <pc:sldMk cId="857823618" sldId="283"/>
        </pc:sldMkLst>
        <pc:spChg chg="mod">
          <ac:chgData name="Rachel Bishop" userId="S::rbishop@aph.org::8f90c3ab-1208-40e5-a31d-8eefa39ce374" providerId="AD" clId="Web-{294545FA-285B-E897-55C8-9754BE69EBEA}" dt="2025-09-17T15:42:40.431" v="142" actId="20577"/>
          <ac:spMkLst>
            <pc:docMk/>
            <pc:sldMk cId="857823618" sldId="283"/>
            <ac:spMk id="9" creationId="{49262FC5-CB16-1EED-F465-13F12A6CF3B5}"/>
          </ac:spMkLst>
        </pc:spChg>
      </pc:sldChg>
      <pc:sldChg chg="modSp">
        <pc:chgData name="Rachel Bishop" userId="S::rbishop@aph.org::8f90c3ab-1208-40e5-a31d-8eefa39ce374" providerId="AD" clId="Web-{294545FA-285B-E897-55C8-9754BE69EBEA}" dt="2025-09-17T15:42:54.603" v="145" actId="20577"/>
        <pc:sldMkLst>
          <pc:docMk/>
          <pc:sldMk cId="498022291" sldId="284"/>
        </pc:sldMkLst>
        <pc:spChg chg="mod">
          <ac:chgData name="Rachel Bishop" userId="S::rbishop@aph.org::8f90c3ab-1208-40e5-a31d-8eefa39ce374" providerId="AD" clId="Web-{294545FA-285B-E897-55C8-9754BE69EBEA}" dt="2025-09-17T15:42:54.603" v="145" actId="20577"/>
          <ac:spMkLst>
            <pc:docMk/>
            <pc:sldMk cId="498022291" sldId="284"/>
            <ac:spMk id="1037" creationId="{7DFA294A-2828-D06D-BB76-260B2DC826D7}"/>
          </ac:spMkLst>
        </pc:spChg>
        <pc:picChg chg="mod">
          <ac:chgData name="Rachel Bishop" userId="S::rbishop@aph.org::8f90c3ab-1208-40e5-a31d-8eefa39ce374" providerId="AD" clId="Web-{294545FA-285B-E897-55C8-9754BE69EBEA}" dt="2025-09-17T15:39:42.740" v="130"/>
          <ac:picMkLst>
            <pc:docMk/>
            <pc:sldMk cId="498022291" sldId="284"/>
            <ac:picMk id="1030" creationId="{36C94561-1337-477E-6B6E-031E53FB4E7A}"/>
          </ac:picMkLst>
        </pc:picChg>
      </pc:sldChg>
    </pc:docChg>
  </pc:docChgLst>
  <pc:docChgLst>
    <pc:chgData name="Bobby Fulwiler" userId="S::bfulwiler@aph.org::be8d77b3-4b57-4020-8163-5b27354c2571" providerId="AD" clId="Web-{B87269F5-4DA5-B6FB-EB99-13AC6686CDFF}"/>
    <pc:docChg chg="modSld">
      <pc:chgData name="Bobby Fulwiler" userId="S::bfulwiler@aph.org::be8d77b3-4b57-4020-8163-5b27354c2571" providerId="AD" clId="Web-{B87269F5-4DA5-B6FB-EB99-13AC6686CDFF}" dt="2025-09-17T12:32:15.761" v="12"/>
      <pc:docMkLst>
        <pc:docMk/>
      </pc:docMkLst>
      <pc:sldChg chg="modSp">
        <pc:chgData name="Bobby Fulwiler" userId="S::bfulwiler@aph.org::be8d77b3-4b57-4020-8163-5b27354c2571" providerId="AD" clId="Web-{B87269F5-4DA5-B6FB-EB99-13AC6686CDFF}" dt="2025-09-17T12:32:15.761" v="12"/>
        <pc:sldMkLst>
          <pc:docMk/>
          <pc:sldMk cId="1132947025" sldId="293"/>
        </pc:sldMkLst>
        <pc:picChg chg="mod">
          <ac:chgData name="Bobby Fulwiler" userId="S::bfulwiler@aph.org::be8d77b3-4b57-4020-8163-5b27354c2571" providerId="AD" clId="Web-{B87269F5-4DA5-B6FB-EB99-13AC6686CDFF}" dt="2025-09-17T12:32:15.761" v="12"/>
          <ac:picMkLst>
            <pc:docMk/>
            <pc:sldMk cId="1132947025" sldId="293"/>
            <ac:picMk id="8" creationId="{90F158E2-2B81-BFB3-6C1A-504FBAB680C1}"/>
          </ac:picMkLst>
        </pc:picChg>
      </pc:sldChg>
    </pc:docChg>
  </pc:docChgLst>
  <pc:docChgLst>
    <pc:chgData name="Amy Campbell" userId="f31513db-71a4-4408-aede-bddf0fd5b9fc" providerId="ADAL" clId="{29F40987-D238-40DC-92F5-8BB26B365F5F}"/>
    <pc:docChg chg="addSld modSld addMainMaster modMainMaster">
      <pc:chgData name="Amy Campbell" userId="f31513db-71a4-4408-aede-bddf0fd5b9fc" providerId="ADAL" clId="{29F40987-D238-40DC-92F5-8BB26B365F5F}" dt="2025-10-06T17:45:59.083" v="1"/>
      <pc:docMkLst>
        <pc:docMk/>
      </pc:docMkLst>
      <pc:sldChg chg="add">
        <pc:chgData name="Amy Campbell" userId="f31513db-71a4-4408-aede-bddf0fd5b9fc" providerId="ADAL" clId="{29F40987-D238-40DC-92F5-8BB26B365F5F}" dt="2025-10-06T17:45:59.083" v="1"/>
        <pc:sldMkLst>
          <pc:docMk/>
          <pc:sldMk cId="3881158992" sldId="315"/>
        </pc:sldMkLst>
      </pc:sldChg>
      <pc:sldMasterChg chg="modSldLayout">
        <pc:chgData name="Amy Campbell" userId="f31513db-71a4-4408-aede-bddf0fd5b9fc" providerId="ADAL" clId="{29F40987-D238-40DC-92F5-8BB26B365F5F}" dt="2025-10-06T17:45:59.081" v="0" actId="27028"/>
        <pc:sldMasterMkLst>
          <pc:docMk/>
          <pc:sldMasterMk cId="729150449" sldId="2147483669"/>
        </pc:sldMasterMkLst>
        <pc:sldLayoutChg chg="replId">
          <pc:chgData name="Amy Campbell" userId="f31513db-71a4-4408-aede-bddf0fd5b9fc" providerId="ADAL" clId="{29F40987-D238-40DC-92F5-8BB26B365F5F}" dt="2025-10-06T17:45:59.081" v="0" actId="27028"/>
          <pc:sldLayoutMkLst>
            <pc:docMk/>
            <pc:sldMasterMk cId="729150449" sldId="2147483669"/>
            <pc:sldLayoutMk cId="3972728635" sldId="2147483682"/>
          </pc:sldLayoutMkLst>
        </pc:sldLayoutChg>
        <pc:sldLayoutChg chg="replId">
          <pc:chgData name="Amy Campbell" userId="f31513db-71a4-4408-aede-bddf0fd5b9fc" providerId="ADAL" clId="{29F40987-D238-40DC-92F5-8BB26B365F5F}" dt="2025-10-06T17:45:59.081" v="0" actId="27028"/>
          <pc:sldLayoutMkLst>
            <pc:docMk/>
            <pc:sldMasterMk cId="729150449" sldId="2147483669"/>
            <pc:sldLayoutMk cId="983254507" sldId="2147483683"/>
          </pc:sldLayoutMkLst>
        </pc:sldLayoutChg>
      </pc:sldMasterChg>
      <pc:sldMasterChg chg="add addSldLayout">
        <pc:chgData name="Amy Campbell" userId="f31513db-71a4-4408-aede-bddf0fd5b9fc" providerId="ADAL" clId="{29F40987-D238-40DC-92F5-8BB26B365F5F}" dt="2025-10-06T17:45:59.081" v="0" actId="27028"/>
        <pc:sldMasterMkLst>
          <pc:docMk/>
          <pc:sldMasterMk cId="869091061" sldId="2147483670"/>
        </pc:sldMasterMkLst>
        <pc:sldLayoutChg chg="add">
          <pc:chgData name="Amy Campbell" userId="f31513db-71a4-4408-aede-bddf0fd5b9fc" providerId="ADAL" clId="{29F40987-D238-40DC-92F5-8BB26B365F5F}" dt="2025-10-06T17:45:59.081" v="0" actId="27028"/>
          <pc:sldLayoutMkLst>
            <pc:docMk/>
            <pc:sldMasterMk cId="869091061" sldId="2147483670"/>
            <pc:sldLayoutMk cId="3151442960" sldId="2147483676"/>
          </pc:sldLayoutMkLst>
        </pc:sldLayoutChg>
      </pc:sldMasterChg>
    </pc:docChg>
  </pc:docChgLst>
  <pc:docChgLst>
    <pc:chgData name="Bobby Fulwiler" userId="be8d77b3-4b57-4020-8163-5b27354c2571" providerId="ADAL" clId="{58D8F39C-B9AC-4CBA-860E-A3BBE01D43AB}"/>
    <pc:docChg chg="custSel addSld delSld modSld sldOrd">
      <pc:chgData name="Bobby Fulwiler" userId="be8d77b3-4b57-4020-8163-5b27354c2571" providerId="ADAL" clId="{58D8F39C-B9AC-4CBA-860E-A3BBE01D43AB}" dt="2025-09-16T19:14:28.052" v="27" actId="27636"/>
      <pc:docMkLst>
        <pc:docMk/>
      </pc:docMkLst>
      <pc:sldChg chg="ord">
        <pc:chgData name="Bobby Fulwiler" userId="be8d77b3-4b57-4020-8163-5b27354c2571" providerId="ADAL" clId="{58D8F39C-B9AC-4CBA-860E-A3BBE01D43AB}" dt="2025-09-16T19:09:14.648" v="13"/>
        <pc:sldMkLst>
          <pc:docMk/>
          <pc:sldMk cId="970421093" sldId="287"/>
        </pc:sldMkLst>
      </pc:sldChg>
      <pc:sldChg chg="add del ord">
        <pc:chgData name="Bobby Fulwiler" userId="be8d77b3-4b57-4020-8163-5b27354c2571" providerId="ADAL" clId="{58D8F39C-B9AC-4CBA-860E-A3BBE01D43AB}" dt="2025-09-16T19:12:04.764" v="24" actId="2696"/>
        <pc:sldMkLst>
          <pc:docMk/>
          <pc:sldMk cId="3825584437" sldId="291"/>
        </pc:sldMkLst>
      </pc:sldChg>
      <pc:sldChg chg="new">
        <pc:chgData name="Bobby Fulwiler" userId="be8d77b3-4b57-4020-8163-5b27354c2571" providerId="ADAL" clId="{58D8F39C-B9AC-4CBA-860E-A3BBE01D43AB}" dt="2025-09-16T19:09:22.953" v="14" actId="680"/>
        <pc:sldMkLst>
          <pc:docMk/>
          <pc:sldMk cId="389055324" sldId="292"/>
        </pc:sldMkLst>
      </pc:sldChg>
      <pc:sldChg chg="add del">
        <pc:chgData name="Bobby Fulwiler" userId="be8d77b3-4b57-4020-8163-5b27354c2571" providerId="ADAL" clId="{58D8F39C-B9AC-4CBA-860E-A3BBE01D43AB}" dt="2025-09-16T19:09:12.328" v="11"/>
        <pc:sldMkLst>
          <pc:docMk/>
          <pc:sldMk cId="2347423849" sldId="292"/>
        </pc:sldMkLst>
      </pc:sldChg>
      <pc:sldChg chg="add del ord">
        <pc:chgData name="Bobby Fulwiler" userId="be8d77b3-4b57-4020-8163-5b27354c2571" providerId="ADAL" clId="{58D8F39C-B9AC-4CBA-860E-A3BBE01D43AB}" dt="2025-09-16T19:08:19.487" v="7" actId="2696"/>
        <pc:sldMkLst>
          <pc:docMk/>
          <pc:sldMk cId="3999081171" sldId="292"/>
        </pc:sldMkLst>
      </pc:sldChg>
      <pc:sldChg chg="add del">
        <pc:chgData name="Bobby Fulwiler" userId="be8d77b3-4b57-4020-8163-5b27354c2571" providerId="ADAL" clId="{58D8F39C-B9AC-4CBA-860E-A3BBE01D43AB}" dt="2025-09-16T19:09:40.434" v="18" actId="2696"/>
        <pc:sldMkLst>
          <pc:docMk/>
          <pc:sldMk cId="298822334" sldId="293"/>
        </pc:sldMkLst>
      </pc:sldChg>
      <pc:sldChg chg="modSp mod">
        <pc:chgData name="Bobby Fulwiler" userId="be8d77b3-4b57-4020-8163-5b27354c2571" providerId="ADAL" clId="{58D8F39C-B9AC-4CBA-860E-A3BBE01D43AB}" dt="2025-09-16T19:14:28.052" v="27" actId="27636"/>
        <pc:sldMkLst>
          <pc:docMk/>
          <pc:sldMk cId="1132947025" sldId="293"/>
        </pc:sldMkLst>
        <pc:spChg chg="mod">
          <ac:chgData name="Bobby Fulwiler" userId="be8d77b3-4b57-4020-8163-5b27354c2571" providerId="ADAL" clId="{58D8F39C-B9AC-4CBA-860E-A3BBE01D43AB}" dt="2025-09-16T19:14:28.052" v="27" actId="27636"/>
          <ac:spMkLst>
            <pc:docMk/>
            <pc:sldMk cId="1132947025" sldId="293"/>
            <ac:spMk id="20" creationId="{EC9EA710-8CD0-89E7-CBC2-A24BE2558162}"/>
          </ac:spMkLst>
        </pc:spChg>
      </pc:sldChg>
      <pc:sldChg chg="add del">
        <pc:chgData name="Bobby Fulwiler" userId="be8d77b3-4b57-4020-8163-5b27354c2571" providerId="ADAL" clId="{58D8F39C-B9AC-4CBA-860E-A3BBE01D43AB}" dt="2025-09-16T19:08:10.937" v="6"/>
        <pc:sldMkLst>
          <pc:docMk/>
          <pc:sldMk cId="1226008812" sldId="293"/>
        </pc:sldMkLst>
      </pc:sldChg>
      <pc:sldChg chg="del ord">
        <pc:chgData name="Bobby Fulwiler" userId="be8d77b3-4b57-4020-8163-5b27354c2571" providerId="ADAL" clId="{58D8F39C-B9AC-4CBA-860E-A3BBE01D43AB}" dt="2025-09-16T19:11:22.344" v="23" actId="2696"/>
        <pc:sldMkLst>
          <pc:docMk/>
          <pc:sldMk cId="2805521240" sldId="293"/>
        </pc:sldMkLst>
      </pc:sldChg>
      <pc:sldChg chg="add del">
        <pc:chgData name="Bobby Fulwiler" userId="be8d77b3-4b57-4020-8163-5b27354c2571" providerId="ADAL" clId="{58D8F39C-B9AC-4CBA-860E-A3BBE01D43AB}" dt="2025-09-16T19:09:35.776" v="17"/>
        <pc:sldMkLst>
          <pc:docMk/>
          <pc:sldMk cId="881281602" sldId="294"/>
        </pc:sldMkLst>
      </pc:sldChg>
    </pc:docChg>
  </pc:docChgLst>
  <pc:docChgLst>
    <pc:chgData name="Bobby Fulwiler" userId="be8d77b3-4b57-4020-8163-5b27354c2571" providerId="ADAL" clId="{1DB1B945-5BF2-4414-BA1B-1F215DE7861E}"/>
    <pc:docChg chg="custSel modSld">
      <pc:chgData name="Bobby Fulwiler" userId="be8d77b3-4b57-4020-8163-5b27354c2571" providerId="ADAL" clId="{1DB1B945-5BF2-4414-BA1B-1F215DE7861E}" dt="2025-09-17T12:42:34.901" v="1717" actId="962"/>
      <pc:docMkLst>
        <pc:docMk/>
      </pc:docMkLst>
      <pc:sldChg chg="modSp mod">
        <pc:chgData name="Bobby Fulwiler" userId="be8d77b3-4b57-4020-8163-5b27354c2571" providerId="ADAL" clId="{1DB1B945-5BF2-4414-BA1B-1F215DE7861E}" dt="2025-09-17T12:33:14.708" v="26" actId="29295"/>
        <pc:sldMkLst>
          <pc:docMk/>
          <pc:sldMk cId="1132947025" sldId="293"/>
        </pc:sldMkLst>
        <pc:picChg chg="mod">
          <ac:chgData name="Bobby Fulwiler" userId="be8d77b3-4b57-4020-8163-5b27354c2571" providerId="ADAL" clId="{1DB1B945-5BF2-4414-BA1B-1F215DE7861E}" dt="2025-09-17T12:33:14.708" v="26" actId="29295"/>
          <ac:picMkLst>
            <pc:docMk/>
            <pc:sldMk cId="1132947025" sldId="293"/>
            <ac:picMk id="8" creationId="{90F158E2-2B81-BFB3-6C1A-504FBAB680C1}"/>
          </ac:picMkLst>
        </pc:picChg>
      </pc:sldChg>
      <pc:sldChg chg="modSp mod">
        <pc:chgData name="Bobby Fulwiler" userId="be8d77b3-4b57-4020-8163-5b27354c2571" providerId="ADAL" clId="{1DB1B945-5BF2-4414-BA1B-1F215DE7861E}" dt="2025-09-17T12:35:56.551" v="352" actId="962"/>
        <pc:sldMkLst>
          <pc:docMk/>
          <pc:sldMk cId="1544848087" sldId="294"/>
        </pc:sldMkLst>
        <pc:spChg chg="mod">
          <ac:chgData name="Bobby Fulwiler" userId="be8d77b3-4b57-4020-8163-5b27354c2571" providerId="ADAL" clId="{1DB1B945-5BF2-4414-BA1B-1F215DE7861E}" dt="2025-09-17T12:34:47.299" v="33" actId="27636"/>
          <ac:spMkLst>
            <pc:docMk/>
            <pc:sldMk cId="1544848087" sldId="294"/>
            <ac:spMk id="3" creationId="{DB6DB3DF-2D02-9FE1-A901-3D7CA979FBD9}"/>
          </ac:spMkLst>
        </pc:spChg>
        <pc:picChg chg="mod">
          <ac:chgData name="Bobby Fulwiler" userId="be8d77b3-4b57-4020-8163-5b27354c2571" providerId="ADAL" clId="{1DB1B945-5BF2-4414-BA1B-1F215DE7861E}" dt="2025-09-17T12:35:56.551" v="352" actId="962"/>
          <ac:picMkLst>
            <pc:docMk/>
            <pc:sldMk cId="1544848087" sldId="294"/>
            <ac:picMk id="5" creationId="{E7F97D20-7E52-425A-9D08-F5A3F140CFDA}"/>
          </ac:picMkLst>
        </pc:picChg>
      </pc:sldChg>
      <pc:sldChg chg="modSp mod">
        <pc:chgData name="Bobby Fulwiler" userId="be8d77b3-4b57-4020-8163-5b27354c2571" providerId="ADAL" clId="{1DB1B945-5BF2-4414-BA1B-1F215DE7861E}" dt="2025-09-17T12:38:32.830" v="791" actId="962"/>
        <pc:sldMkLst>
          <pc:docMk/>
          <pc:sldMk cId="1617443020" sldId="295"/>
        </pc:sldMkLst>
        <pc:picChg chg="mod">
          <ac:chgData name="Bobby Fulwiler" userId="be8d77b3-4b57-4020-8163-5b27354c2571" providerId="ADAL" clId="{1DB1B945-5BF2-4414-BA1B-1F215DE7861E}" dt="2025-09-17T12:38:32.830" v="791" actId="962"/>
          <ac:picMkLst>
            <pc:docMk/>
            <pc:sldMk cId="1617443020" sldId="295"/>
            <ac:picMk id="14" creationId="{F68F5024-4A23-4990-83BF-066010D37EBC}"/>
          </ac:picMkLst>
        </pc:picChg>
      </pc:sldChg>
      <pc:sldChg chg="modSp mod">
        <pc:chgData name="Bobby Fulwiler" userId="be8d77b3-4b57-4020-8163-5b27354c2571" providerId="ADAL" clId="{1DB1B945-5BF2-4414-BA1B-1F215DE7861E}" dt="2025-09-17T12:37:06.514" v="676" actId="962"/>
        <pc:sldMkLst>
          <pc:docMk/>
          <pc:sldMk cId="4260948384" sldId="296"/>
        </pc:sldMkLst>
        <pc:picChg chg="mod">
          <ac:chgData name="Bobby Fulwiler" userId="be8d77b3-4b57-4020-8163-5b27354c2571" providerId="ADAL" clId="{1DB1B945-5BF2-4414-BA1B-1F215DE7861E}" dt="2025-09-17T12:37:06.514" v="676" actId="962"/>
          <ac:picMkLst>
            <pc:docMk/>
            <pc:sldMk cId="4260948384" sldId="296"/>
            <ac:picMk id="14" creationId="{F68F5024-4A23-4990-83BF-066010D37EBC}"/>
          </ac:picMkLst>
        </pc:picChg>
      </pc:sldChg>
      <pc:sldChg chg="modSp mod">
        <pc:chgData name="Bobby Fulwiler" userId="be8d77b3-4b57-4020-8163-5b27354c2571" providerId="ADAL" clId="{1DB1B945-5BF2-4414-BA1B-1F215DE7861E}" dt="2025-09-17T12:39:35.503" v="1005" actId="962"/>
        <pc:sldMkLst>
          <pc:docMk/>
          <pc:sldMk cId="307988600" sldId="297"/>
        </pc:sldMkLst>
        <pc:picChg chg="mod">
          <ac:chgData name="Bobby Fulwiler" userId="be8d77b3-4b57-4020-8163-5b27354c2571" providerId="ADAL" clId="{1DB1B945-5BF2-4414-BA1B-1F215DE7861E}" dt="2025-09-17T12:39:35.503" v="1005" actId="962"/>
          <ac:picMkLst>
            <pc:docMk/>
            <pc:sldMk cId="307988600" sldId="297"/>
            <ac:picMk id="14" creationId="{F68F5024-4A23-4990-83BF-066010D37EBC}"/>
          </ac:picMkLst>
        </pc:picChg>
      </pc:sldChg>
      <pc:sldChg chg="modSp mod">
        <pc:chgData name="Bobby Fulwiler" userId="be8d77b3-4b57-4020-8163-5b27354c2571" providerId="ADAL" clId="{1DB1B945-5BF2-4414-BA1B-1F215DE7861E}" dt="2025-09-17T12:40:37.231" v="1333" actId="962"/>
        <pc:sldMkLst>
          <pc:docMk/>
          <pc:sldMk cId="1298354922" sldId="298"/>
        </pc:sldMkLst>
        <pc:picChg chg="mod">
          <ac:chgData name="Bobby Fulwiler" userId="be8d77b3-4b57-4020-8163-5b27354c2571" providerId="ADAL" clId="{1DB1B945-5BF2-4414-BA1B-1F215DE7861E}" dt="2025-09-17T12:40:10.832" v="1257" actId="962"/>
          <ac:picMkLst>
            <pc:docMk/>
            <pc:sldMk cId="1298354922" sldId="298"/>
            <ac:picMk id="5" creationId="{E7F97D20-7E52-425A-9D08-F5A3F140CFDA}"/>
          </ac:picMkLst>
        </pc:picChg>
        <pc:picChg chg="mod">
          <ac:chgData name="Bobby Fulwiler" userId="be8d77b3-4b57-4020-8163-5b27354c2571" providerId="ADAL" clId="{1DB1B945-5BF2-4414-BA1B-1F215DE7861E}" dt="2025-09-17T12:40:37.231" v="1333" actId="962"/>
          <ac:picMkLst>
            <pc:docMk/>
            <pc:sldMk cId="1298354922" sldId="298"/>
            <ac:picMk id="6" creationId="{42A247A2-C403-421A-B27F-5CF6F1934248}"/>
          </ac:picMkLst>
        </pc:picChg>
      </pc:sldChg>
      <pc:sldChg chg="modSp mod">
        <pc:chgData name="Bobby Fulwiler" userId="be8d77b3-4b57-4020-8163-5b27354c2571" providerId="ADAL" clId="{1DB1B945-5BF2-4414-BA1B-1F215DE7861E}" dt="2025-09-17T12:41:39.423" v="1443" actId="962"/>
        <pc:sldMkLst>
          <pc:docMk/>
          <pc:sldMk cId="2879307518" sldId="299"/>
        </pc:sldMkLst>
        <pc:picChg chg="mod">
          <ac:chgData name="Bobby Fulwiler" userId="be8d77b3-4b57-4020-8163-5b27354c2571" providerId="ADAL" clId="{1DB1B945-5BF2-4414-BA1B-1F215DE7861E}" dt="2025-09-17T12:41:39.423" v="1443" actId="962"/>
          <ac:picMkLst>
            <pc:docMk/>
            <pc:sldMk cId="2879307518" sldId="299"/>
            <ac:picMk id="14" creationId="{F68F5024-4A23-4990-83BF-066010D37EBC}"/>
          </ac:picMkLst>
        </pc:picChg>
      </pc:sldChg>
      <pc:sldChg chg="modSp mod">
        <pc:chgData name="Bobby Fulwiler" userId="be8d77b3-4b57-4020-8163-5b27354c2571" providerId="ADAL" clId="{1DB1B945-5BF2-4414-BA1B-1F215DE7861E}" dt="2025-09-17T12:41:56.981" v="1481" actId="962"/>
        <pc:sldMkLst>
          <pc:docMk/>
          <pc:sldMk cId="2956629428" sldId="300"/>
        </pc:sldMkLst>
        <pc:picChg chg="mod">
          <ac:chgData name="Bobby Fulwiler" userId="be8d77b3-4b57-4020-8163-5b27354c2571" providerId="ADAL" clId="{1DB1B945-5BF2-4414-BA1B-1F215DE7861E}" dt="2025-09-17T12:41:56.981" v="1481" actId="962"/>
          <ac:picMkLst>
            <pc:docMk/>
            <pc:sldMk cId="2956629428" sldId="300"/>
            <ac:picMk id="14" creationId="{F68F5024-4A23-4990-83BF-066010D37EBC}"/>
          </ac:picMkLst>
        </pc:picChg>
      </pc:sldChg>
      <pc:sldChg chg="modSp mod">
        <pc:chgData name="Bobby Fulwiler" userId="be8d77b3-4b57-4020-8163-5b27354c2571" providerId="ADAL" clId="{1DB1B945-5BF2-4414-BA1B-1F215DE7861E}" dt="2025-09-17T12:42:34.901" v="1717" actId="962"/>
        <pc:sldMkLst>
          <pc:docMk/>
          <pc:sldMk cId="3999081171" sldId="301"/>
        </pc:sldMkLst>
        <pc:picChg chg="mod">
          <ac:chgData name="Bobby Fulwiler" userId="be8d77b3-4b57-4020-8163-5b27354c2571" providerId="ADAL" clId="{1DB1B945-5BF2-4414-BA1B-1F215DE7861E}" dt="2025-09-17T12:42:34.901" v="1717" actId="962"/>
          <ac:picMkLst>
            <pc:docMk/>
            <pc:sldMk cId="3999081171" sldId="301"/>
            <ac:picMk id="14" creationId="{F68F5024-4A23-4990-83BF-066010D37EBC}"/>
          </ac:picMkLst>
        </pc:picChg>
      </pc:sldChg>
    </pc:docChg>
  </pc:docChgLst>
  <pc:docChgLst>
    <pc:chgData name="Bobby Fulwiler" userId="S::bfulwiler@aph.org::be8d77b3-4b57-4020-8163-5b27354c2571" providerId="AD" clId="Web-{A4AE2963-9F26-0479-5483-01CB0009BA85}"/>
    <pc:docChg chg="modSld">
      <pc:chgData name="Bobby Fulwiler" userId="S::bfulwiler@aph.org::be8d77b3-4b57-4020-8163-5b27354c2571" providerId="AD" clId="Web-{A4AE2963-9F26-0479-5483-01CB0009BA85}" dt="2025-09-18T18:54:56.703" v="48" actId="14100"/>
      <pc:docMkLst>
        <pc:docMk/>
      </pc:docMkLst>
      <pc:sldChg chg="modSp">
        <pc:chgData name="Bobby Fulwiler" userId="S::bfulwiler@aph.org::be8d77b3-4b57-4020-8163-5b27354c2571" providerId="AD" clId="Web-{A4AE2963-9F26-0479-5483-01CB0009BA85}" dt="2025-09-18T18:49:49.983" v="1" actId="20577"/>
        <pc:sldMkLst>
          <pc:docMk/>
          <pc:sldMk cId="1544848087" sldId="294"/>
        </pc:sldMkLst>
        <pc:spChg chg="mod">
          <ac:chgData name="Bobby Fulwiler" userId="S::bfulwiler@aph.org::be8d77b3-4b57-4020-8163-5b27354c2571" providerId="AD" clId="Web-{A4AE2963-9F26-0479-5483-01CB0009BA85}" dt="2025-09-18T18:49:49.983" v="1" actId="20577"/>
          <ac:spMkLst>
            <pc:docMk/>
            <pc:sldMk cId="1544848087" sldId="294"/>
            <ac:spMk id="3" creationId="{DB6DB3DF-2D02-9FE1-A901-3D7CA979FBD9}"/>
          </ac:spMkLst>
        </pc:spChg>
      </pc:sldChg>
      <pc:sldChg chg="modSp">
        <pc:chgData name="Bobby Fulwiler" userId="S::bfulwiler@aph.org::be8d77b3-4b57-4020-8163-5b27354c2571" providerId="AD" clId="Web-{A4AE2963-9F26-0479-5483-01CB0009BA85}" dt="2025-09-18T18:50:36.030" v="8" actId="20577"/>
        <pc:sldMkLst>
          <pc:docMk/>
          <pc:sldMk cId="1617443020" sldId="295"/>
        </pc:sldMkLst>
        <pc:spChg chg="mod">
          <ac:chgData name="Bobby Fulwiler" userId="S::bfulwiler@aph.org::be8d77b3-4b57-4020-8163-5b27354c2571" providerId="AD" clId="Web-{A4AE2963-9F26-0479-5483-01CB0009BA85}" dt="2025-09-18T18:50:36.030" v="8" actId="20577"/>
          <ac:spMkLst>
            <pc:docMk/>
            <pc:sldMk cId="1617443020" sldId="295"/>
            <ac:spMk id="1037" creationId="{7DFA294A-2828-D06D-BB76-260B2DC826D7}"/>
          </ac:spMkLst>
        </pc:spChg>
      </pc:sldChg>
      <pc:sldChg chg="modSp">
        <pc:chgData name="Bobby Fulwiler" userId="S::bfulwiler@aph.org::be8d77b3-4b57-4020-8163-5b27354c2571" providerId="AD" clId="Web-{A4AE2963-9F26-0479-5483-01CB0009BA85}" dt="2025-09-18T18:52:23.593" v="16" actId="20577"/>
        <pc:sldMkLst>
          <pc:docMk/>
          <pc:sldMk cId="1298354922" sldId="298"/>
        </pc:sldMkLst>
        <pc:spChg chg="mod">
          <ac:chgData name="Bobby Fulwiler" userId="S::bfulwiler@aph.org::be8d77b3-4b57-4020-8163-5b27354c2571" providerId="AD" clId="Web-{A4AE2963-9F26-0479-5483-01CB0009BA85}" dt="2025-09-18T18:52:23.593" v="16" actId="20577"/>
          <ac:spMkLst>
            <pc:docMk/>
            <pc:sldMk cId="1298354922" sldId="298"/>
            <ac:spMk id="3" creationId="{DB6DB3DF-2D02-9FE1-A901-3D7CA979FBD9}"/>
          </ac:spMkLst>
        </pc:spChg>
      </pc:sldChg>
      <pc:sldChg chg="modSp">
        <pc:chgData name="Bobby Fulwiler" userId="S::bfulwiler@aph.org::be8d77b3-4b57-4020-8163-5b27354c2571" providerId="AD" clId="Web-{A4AE2963-9F26-0479-5483-01CB0009BA85}" dt="2025-09-18T18:53:15.609" v="26" actId="20577"/>
        <pc:sldMkLst>
          <pc:docMk/>
          <pc:sldMk cId="2879307518" sldId="299"/>
        </pc:sldMkLst>
        <pc:spChg chg="mod">
          <ac:chgData name="Bobby Fulwiler" userId="S::bfulwiler@aph.org::be8d77b3-4b57-4020-8163-5b27354c2571" providerId="AD" clId="Web-{A4AE2963-9F26-0479-5483-01CB0009BA85}" dt="2025-09-18T18:53:15.609" v="26" actId="20577"/>
          <ac:spMkLst>
            <pc:docMk/>
            <pc:sldMk cId="2879307518" sldId="299"/>
            <ac:spMk id="1037" creationId="{7DFA294A-2828-D06D-BB76-260B2DC826D7}"/>
          </ac:spMkLst>
        </pc:spChg>
      </pc:sldChg>
      <pc:sldChg chg="modSp">
        <pc:chgData name="Bobby Fulwiler" userId="S::bfulwiler@aph.org::be8d77b3-4b57-4020-8163-5b27354c2571" providerId="AD" clId="Web-{A4AE2963-9F26-0479-5483-01CB0009BA85}" dt="2025-09-18T18:54:56.703" v="48" actId="14100"/>
        <pc:sldMkLst>
          <pc:docMk/>
          <pc:sldMk cId="3999081171" sldId="301"/>
        </pc:sldMkLst>
        <pc:spChg chg="mod">
          <ac:chgData name="Bobby Fulwiler" userId="S::bfulwiler@aph.org::be8d77b3-4b57-4020-8163-5b27354c2571" providerId="AD" clId="Web-{A4AE2963-9F26-0479-5483-01CB0009BA85}" dt="2025-09-18T18:54:56.703" v="48" actId="14100"/>
          <ac:spMkLst>
            <pc:docMk/>
            <pc:sldMk cId="3999081171" sldId="301"/>
            <ac:spMk id="1037" creationId="{7DFA294A-2828-D06D-BB76-260B2DC826D7}"/>
          </ac:spMkLst>
        </pc:spChg>
      </pc:sldChg>
    </pc:docChg>
  </pc:docChgLst>
  <pc:docChgLst>
    <pc:chgData name="Bobby Fulwiler" userId="S::bfulwiler@aph.org::be8d77b3-4b57-4020-8163-5b27354c2571" providerId="AD" clId="Web-{1EB27949-06DA-C7F1-28BA-32E7D8AF15A6}"/>
    <pc:docChg chg="modSld">
      <pc:chgData name="Bobby Fulwiler" userId="S::bfulwiler@aph.org::be8d77b3-4b57-4020-8163-5b27354c2571" providerId="AD" clId="Web-{1EB27949-06DA-C7F1-28BA-32E7D8AF15A6}" dt="2025-09-17T14:43:27.070" v="92" actId="14100"/>
      <pc:docMkLst>
        <pc:docMk/>
      </pc:docMkLst>
      <pc:sldChg chg="modSp">
        <pc:chgData name="Bobby Fulwiler" userId="S::bfulwiler@aph.org::be8d77b3-4b57-4020-8163-5b27354c2571" providerId="AD" clId="Web-{1EB27949-06DA-C7F1-28BA-32E7D8AF15A6}" dt="2025-09-17T14:43:27.070" v="92" actId="14100"/>
        <pc:sldMkLst>
          <pc:docMk/>
          <pc:sldMk cId="3284686414" sldId="286"/>
        </pc:sldMkLst>
        <pc:spChg chg="mod">
          <ac:chgData name="Bobby Fulwiler" userId="S::bfulwiler@aph.org::be8d77b3-4b57-4020-8163-5b27354c2571" providerId="AD" clId="Web-{1EB27949-06DA-C7F1-28BA-32E7D8AF15A6}" dt="2025-09-17T14:43:27.070" v="92" actId="14100"/>
          <ac:spMkLst>
            <pc:docMk/>
            <pc:sldMk cId="3284686414" sldId="286"/>
            <ac:spMk id="7" creationId="{92EDEC46-C93C-0D62-B98D-107D28C34260}"/>
          </ac:spMkLst>
        </pc:spChg>
      </pc:sldChg>
    </pc:docChg>
  </pc:docChgLst>
  <pc:docChgLst>
    <pc:chgData name="Rachel Bishop" userId="8f90c3ab-1208-40e5-a31d-8eefa39ce374" providerId="ADAL" clId="{D7C5BCC8-320C-49AA-ACEE-2F86C33DD9CC}"/>
    <pc:docChg chg="custSel modSld">
      <pc:chgData name="Rachel Bishop" userId="8f90c3ab-1208-40e5-a31d-8eefa39ce374" providerId="ADAL" clId="{D7C5BCC8-320C-49AA-ACEE-2F86C33DD9CC}" dt="2025-09-17T17:43:16.912" v="4763" actId="20577"/>
      <pc:docMkLst>
        <pc:docMk/>
      </pc:docMkLst>
      <pc:sldChg chg="modNotesTx">
        <pc:chgData name="Rachel Bishop" userId="8f90c3ab-1208-40e5-a31d-8eefa39ce374" providerId="ADAL" clId="{D7C5BCC8-320C-49AA-ACEE-2F86C33DD9CC}" dt="2025-09-17T17:16:21.715" v="1832" actId="20577"/>
        <pc:sldMkLst>
          <pc:docMk/>
          <pc:sldMk cId="3390653915" sldId="263"/>
        </pc:sldMkLst>
      </pc:sldChg>
      <pc:sldChg chg="modNotesTx">
        <pc:chgData name="Rachel Bishop" userId="8f90c3ab-1208-40e5-a31d-8eefa39ce374" providerId="ADAL" clId="{D7C5BCC8-320C-49AA-ACEE-2F86C33DD9CC}" dt="2025-09-17T17:18:11.723" v="2113" actId="20577"/>
        <pc:sldMkLst>
          <pc:docMk/>
          <pc:sldMk cId="1733951336" sldId="264"/>
        </pc:sldMkLst>
      </pc:sldChg>
      <pc:sldChg chg="modNotesTx">
        <pc:chgData name="Rachel Bishop" userId="8f90c3ab-1208-40e5-a31d-8eefa39ce374" providerId="ADAL" clId="{D7C5BCC8-320C-49AA-ACEE-2F86C33DD9CC}" dt="2025-09-17T17:24:21.872" v="2972" actId="20577"/>
        <pc:sldMkLst>
          <pc:docMk/>
          <pc:sldMk cId="610271374" sldId="265"/>
        </pc:sldMkLst>
      </pc:sldChg>
      <pc:sldChg chg="modNotesTx">
        <pc:chgData name="Rachel Bishop" userId="8f90c3ab-1208-40e5-a31d-8eefa39ce374" providerId="ADAL" clId="{D7C5BCC8-320C-49AA-ACEE-2F86C33DD9CC}" dt="2025-09-17T17:33:09.380" v="3587" actId="20577"/>
        <pc:sldMkLst>
          <pc:docMk/>
          <pc:sldMk cId="3833235909" sldId="266"/>
        </pc:sldMkLst>
      </pc:sldChg>
      <pc:sldChg chg="modNotesTx">
        <pc:chgData name="Rachel Bishop" userId="8f90c3ab-1208-40e5-a31d-8eefa39ce374" providerId="ADAL" clId="{D7C5BCC8-320C-49AA-ACEE-2F86C33DD9CC}" dt="2025-09-17T17:34:24.684" v="3787" actId="20577"/>
        <pc:sldMkLst>
          <pc:docMk/>
          <pc:sldMk cId="881813126" sldId="267"/>
        </pc:sldMkLst>
      </pc:sldChg>
      <pc:sldChg chg="modNotesTx">
        <pc:chgData name="Rachel Bishop" userId="8f90c3ab-1208-40e5-a31d-8eefa39ce374" providerId="ADAL" clId="{D7C5BCC8-320C-49AA-ACEE-2F86C33DD9CC}" dt="2025-09-17T17:35:52.979" v="4059" actId="20577"/>
        <pc:sldMkLst>
          <pc:docMk/>
          <pc:sldMk cId="4178203010" sldId="268"/>
        </pc:sldMkLst>
      </pc:sldChg>
      <pc:sldChg chg="modNotesTx">
        <pc:chgData name="Rachel Bishop" userId="8f90c3ab-1208-40e5-a31d-8eefa39ce374" providerId="ADAL" clId="{D7C5BCC8-320C-49AA-ACEE-2F86C33DD9CC}" dt="2025-09-17T17:38:13.219" v="4400" actId="20577"/>
        <pc:sldMkLst>
          <pc:docMk/>
          <pc:sldMk cId="2314650745" sldId="269"/>
        </pc:sldMkLst>
      </pc:sldChg>
      <pc:sldChg chg="modNotesTx">
        <pc:chgData name="Rachel Bishop" userId="8f90c3ab-1208-40e5-a31d-8eefa39ce374" providerId="ADAL" clId="{D7C5BCC8-320C-49AA-ACEE-2F86C33DD9CC}" dt="2025-09-17T17:40:51.801" v="4523" actId="20577"/>
        <pc:sldMkLst>
          <pc:docMk/>
          <pc:sldMk cId="2515266228" sldId="270"/>
        </pc:sldMkLst>
      </pc:sldChg>
      <pc:sldChg chg="modNotesTx">
        <pc:chgData name="Rachel Bishop" userId="8f90c3ab-1208-40e5-a31d-8eefa39ce374" providerId="ADAL" clId="{D7C5BCC8-320C-49AA-ACEE-2F86C33DD9CC}" dt="2025-09-17T17:43:16.912" v="4763" actId="20577"/>
        <pc:sldMkLst>
          <pc:docMk/>
          <pc:sldMk cId="318640753" sldId="272"/>
        </pc:sldMkLst>
      </pc:sldChg>
      <pc:sldChg chg="modSp mod modNotesTx">
        <pc:chgData name="Rachel Bishop" userId="8f90c3ab-1208-40e5-a31d-8eefa39ce374" providerId="ADAL" clId="{D7C5BCC8-320C-49AA-ACEE-2F86C33DD9CC}" dt="2025-09-17T17:22:47.528" v="2695" actId="20577"/>
        <pc:sldMkLst>
          <pc:docMk/>
          <pc:sldMk cId="3068730692" sldId="278"/>
        </pc:sldMkLst>
        <pc:spChg chg="mod">
          <ac:chgData name="Rachel Bishop" userId="8f90c3ab-1208-40e5-a31d-8eefa39ce374" providerId="ADAL" clId="{D7C5BCC8-320C-49AA-ACEE-2F86C33DD9CC}" dt="2025-09-17T17:22:32.569" v="2676" actId="20577"/>
          <ac:spMkLst>
            <pc:docMk/>
            <pc:sldMk cId="3068730692" sldId="278"/>
            <ac:spMk id="2057" creationId="{486DACFC-00FA-ADD8-ED88-C3DD0445BAAA}"/>
          </ac:spMkLst>
        </pc:spChg>
      </pc:sldChg>
      <pc:sldChg chg="modNotesTx">
        <pc:chgData name="Rachel Bishop" userId="8f90c3ab-1208-40e5-a31d-8eefa39ce374" providerId="ADAL" clId="{D7C5BCC8-320C-49AA-ACEE-2F86C33DD9CC}" dt="2025-09-17T17:37:01.026" v="4187" actId="20577"/>
        <pc:sldMkLst>
          <pc:docMk/>
          <pc:sldMk cId="42730137" sldId="280"/>
        </pc:sldMkLst>
      </pc:sldChg>
      <pc:sldChg chg="modNotesTx">
        <pc:chgData name="Rachel Bishop" userId="8f90c3ab-1208-40e5-a31d-8eefa39ce374" providerId="ADAL" clId="{D7C5BCC8-320C-49AA-ACEE-2F86C33DD9CC}" dt="2025-09-17T16:23:27.393" v="436" actId="20577"/>
        <pc:sldMkLst>
          <pc:docMk/>
          <pc:sldMk cId="857823618" sldId="283"/>
        </pc:sldMkLst>
      </pc:sldChg>
      <pc:sldChg chg="modNotesTx">
        <pc:chgData name="Rachel Bishop" userId="8f90c3ab-1208-40e5-a31d-8eefa39ce374" providerId="ADAL" clId="{D7C5BCC8-320C-49AA-ACEE-2F86C33DD9CC}" dt="2025-09-17T16:24:27.689" v="588" actId="20577"/>
        <pc:sldMkLst>
          <pc:docMk/>
          <pc:sldMk cId="498022291" sldId="284"/>
        </pc:sldMkLst>
      </pc:sldChg>
      <pc:sldChg chg="modNotesTx">
        <pc:chgData name="Rachel Bishop" userId="8f90c3ab-1208-40e5-a31d-8eefa39ce374" providerId="ADAL" clId="{D7C5BCC8-320C-49AA-ACEE-2F86C33DD9CC}" dt="2025-09-17T16:37:58.588" v="1306" actId="20577"/>
        <pc:sldMkLst>
          <pc:docMk/>
          <pc:sldMk cId="3940733893" sldId="285"/>
        </pc:sldMkLst>
      </pc:sldChg>
    </pc:docChg>
  </pc:docChgLst>
  <pc:docChgLst>
    <pc:chgData name="Melisa Matthews" userId="74e8f0f2-1ce0-4d2e-a2e1-e14baa1b703f" providerId="ADAL" clId="{DD43DD01-595C-462C-AA70-A1BD2DE41F70}"/>
    <pc:docChg chg="undo custSel addSld delSld modSld sldOrd">
      <pc:chgData name="Melisa Matthews" userId="74e8f0f2-1ce0-4d2e-a2e1-e14baa1b703f" providerId="ADAL" clId="{DD43DD01-595C-462C-AA70-A1BD2DE41F70}" dt="2025-09-17T18:42:52.582" v="5363" actId="47"/>
      <pc:docMkLst>
        <pc:docMk/>
      </pc:docMkLst>
      <pc:sldChg chg="modSp mod">
        <pc:chgData name="Melisa Matthews" userId="74e8f0f2-1ce0-4d2e-a2e1-e14baa1b703f" providerId="ADAL" clId="{DD43DD01-595C-462C-AA70-A1BD2DE41F70}" dt="2025-09-16T11:21:11.871" v="67" actId="20577"/>
        <pc:sldMkLst>
          <pc:docMk/>
          <pc:sldMk cId="342817234" sldId="256"/>
        </pc:sldMkLst>
        <pc:spChg chg="mod">
          <ac:chgData name="Melisa Matthews" userId="74e8f0f2-1ce0-4d2e-a2e1-e14baa1b703f" providerId="ADAL" clId="{DD43DD01-595C-462C-AA70-A1BD2DE41F70}" dt="2025-09-16T11:20:39.779" v="15" actId="20577"/>
          <ac:spMkLst>
            <pc:docMk/>
            <pc:sldMk cId="342817234" sldId="256"/>
            <ac:spMk id="2" creationId="{98143BDB-07B9-745F-D27C-B156F5AE5116}"/>
          </ac:spMkLst>
        </pc:spChg>
        <pc:spChg chg="mod">
          <ac:chgData name="Melisa Matthews" userId="74e8f0f2-1ce0-4d2e-a2e1-e14baa1b703f" providerId="ADAL" clId="{DD43DD01-595C-462C-AA70-A1BD2DE41F70}" dt="2025-09-16T11:21:11.871" v="67" actId="20577"/>
          <ac:spMkLst>
            <pc:docMk/>
            <pc:sldMk cId="342817234" sldId="256"/>
            <ac:spMk id="3" creationId="{51D0080F-AF76-E114-C8CB-C848AD0546DA}"/>
          </ac:spMkLst>
        </pc:spChg>
      </pc:sldChg>
      <pc:sldChg chg="del ord">
        <pc:chgData name="Melisa Matthews" userId="74e8f0f2-1ce0-4d2e-a2e1-e14baa1b703f" providerId="ADAL" clId="{DD43DD01-595C-462C-AA70-A1BD2DE41F70}" dt="2025-09-17T18:02:23.069" v="5361" actId="47"/>
        <pc:sldMkLst>
          <pc:docMk/>
          <pc:sldMk cId="476101827" sldId="257"/>
        </pc:sldMkLst>
      </pc:sldChg>
      <pc:sldChg chg="modSp mod">
        <pc:chgData name="Melisa Matthews" userId="74e8f0f2-1ce0-4d2e-a2e1-e14baa1b703f" providerId="ADAL" clId="{DD43DD01-595C-462C-AA70-A1BD2DE41F70}" dt="2025-09-17T17:56:06.520" v="5101" actId="20577"/>
        <pc:sldMkLst>
          <pc:docMk/>
          <pc:sldMk cId="1576955498" sldId="259"/>
        </pc:sldMkLst>
        <pc:spChg chg="mod">
          <ac:chgData name="Melisa Matthews" userId="74e8f0f2-1ce0-4d2e-a2e1-e14baa1b703f" providerId="ADAL" clId="{DD43DD01-595C-462C-AA70-A1BD2DE41F70}" dt="2025-09-17T14:59:20.665" v="4129" actId="1076"/>
          <ac:spMkLst>
            <pc:docMk/>
            <pc:sldMk cId="1576955498" sldId="259"/>
            <ac:spMk id="2" creationId="{552A324E-6A98-C6C0-217F-F89C3694A1AD}"/>
          </ac:spMkLst>
        </pc:spChg>
        <pc:spChg chg="mod">
          <ac:chgData name="Melisa Matthews" userId="74e8f0f2-1ce0-4d2e-a2e1-e14baa1b703f" providerId="ADAL" clId="{DD43DD01-595C-462C-AA70-A1BD2DE41F70}" dt="2025-09-17T17:56:06.520" v="5101" actId="20577"/>
          <ac:spMkLst>
            <pc:docMk/>
            <pc:sldMk cId="1576955498" sldId="259"/>
            <ac:spMk id="3" creationId="{E3630AC3-571C-EEF0-87C1-6499DEB20F61}"/>
          </ac:spMkLst>
        </pc:spChg>
      </pc:sldChg>
      <pc:sldChg chg="addSp modSp mod ord">
        <pc:chgData name="Melisa Matthews" userId="74e8f0f2-1ce0-4d2e-a2e1-e14baa1b703f" providerId="ADAL" clId="{DD43DD01-595C-462C-AA70-A1BD2DE41F70}" dt="2025-09-17T16:50:29.747" v="4367" actId="1076"/>
        <pc:sldMkLst>
          <pc:docMk/>
          <pc:sldMk cId="3856254656" sldId="260"/>
        </pc:sldMkLst>
        <pc:spChg chg="mod">
          <ac:chgData name="Melisa Matthews" userId="74e8f0f2-1ce0-4d2e-a2e1-e14baa1b703f" providerId="ADAL" clId="{DD43DD01-595C-462C-AA70-A1BD2DE41F70}" dt="2025-09-16T11:24:19.580" v="82"/>
          <ac:spMkLst>
            <pc:docMk/>
            <pc:sldMk cId="3856254656" sldId="260"/>
            <ac:spMk id="2" creationId="{94F98FFB-FA3D-F113-1A27-51C40F71AD1A}"/>
          </ac:spMkLst>
        </pc:spChg>
        <pc:spChg chg="mod">
          <ac:chgData name="Melisa Matthews" userId="74e8f0f2-1ce0-4d2e-a2e1-e14baa1b703f" providerId="ADAL" clId="{DD43DD01-595C-462C-AA70-A1BD2DE41F70}" dt="2025-09-17T14:57:07.077" v="4083" actId="2711"/>
          <ac:spMkLst>
            <pc:docMk/>
            <pc:sldMk cId="3856254656" sldId="260"/>
            <ac:spMk id="4" creationId="{204B9D09-1C96-FF7A-01A6-A0A60F17EA82}"/>
          </ac:spMkLst>
        </pc:spChg>
        <pc:picChg chg="add mod">
          <ac:chgData name="Melisa Matthews" userId="74e8f0f2-1ce0-4d2e-a2e1-e14baa1b703f" providerId="ADAL" clId="{DD43DD01-595C-462C-AA70-A1BD2DE41F70}" dt="2025-09-17T16:50:29.747" v="4367" actId="1076"/>
          <ac:picMkLst>
            <pc:docMk/>
            <pc:sldMk cId="3856254656" sldId="260"/>
            <ac:picMk id="11" creationId="{4D7DFAFE-4ACE-7020-C1A6-2FDF9D24AE52}"/>
          </ac:picMkLst>
        </pc:picChg>
      </pc:sldChg>
      <pc:sldChg chg="addSp delSp modSp mod ord">
        <pc:chgData name="Melisa Matthews" userId="74e8f0f2-1ce0-4d2e-a2e1-e14baa1b703f" providerId="ADAL" clId="{DD43DD01-595C-462C-AA70-A1BD2DE41F70}" dt="2025-09-17T14:57:18.265" v="4086" actId="27636"/>
        <pc:sldMkLst>
          <pc:docMk/>
          <pc:sldMk cId="135054095" sldId="261"/>
        </pc:sldMkLst>
        <pc:spChg chg="mod">
          <ac:chgData name="Melisa Matthews" userId="74e8f0f2-1ce0-4d2e-a2e1-e14baa1b703f" providerId="ADAL" clId="{DD43DD01-595C-462C-AA70-A1BD2DE41F70}" dt="2025-09-16T11:25:39.335" v="95"/>
          <ac:spMkLst>
            <pc:docMk/>
            <pc:sldMk cId="135054095" sldId="261"/>
            <ac:spMk id="2" creationId="{748986D6-4D18-FB2F-E65C-3DA2B8B0FC05}"/>
          </ac:spMkLst>
        </pc:spChg>
        <pc:spChg chg="add del mod">
          <ac:chgData name="Melisa Matthews" userId="74e8f0f2-1ce0-4d2e-a2e1-e14baa1b703f" providerId="ADAL" clId="{DD43DD01-595C-462C-AA70-A1BD2DE41F70}" dt="2025-09-17T14:57:18.265" v="4086" actId="27636"/>
          <ac:spMkLst>
            <pc:docMk/>
            <pc:sldMk cId="135054095" sldId="261"/>
            <ac:spMk id="4" creationId="{128F1E4C-177E-F79D-9E0D-D6283D8A08FC}"/>
          </ac:spMkLst>
        </pc:spChg>
        <pc:picChg chg="add mod">
          <ac:chgData name="Melisa Matthews" userId="74e8f0f2-1ce0-4d2e-a2e1-e14baa1b703f" providerId="ADAL" clId="{DD43DD01-595C-462C-AA70-A1BD2DE41F70}" dt="2025-09-16T11:25:24.032" v="93" actId="1076"/>
          <ac:picMkLst>
            <pc:docMk/>
            <pc:sldMk cId="135054095" sldId="261"/>
            <ac:picMk id="7" creationId="{9C0FC543-86AB-0DF8-C781-795D6C34ADD0}"/>
          </ac:picMkLst>
        </pc:picChg>
      </pc:sldChg>
      <pc:sldChg chg="addSp modSp mod ord">
        <pc:chgData name="Melisa Matthews" userId="74e8f0f2-1ce0-4d2e-a2e1-e14baa1b703f" providerId="ADAL" clId="{DD43DD01-595C-462C-AA70-A1BD2DE41F70}" dt="2025-09-17T14:27:42.121" v="3847" actId="962"/>
        <pc:sldMkLst>
          <pc:docMk/>
          <pc:sldMk cId="2777081223" sldId="262"/>
        </pc:sldMkLst>
        <pc:spChg chg="mod">
          <ac:chgData name="Melisa Matthews" userId="74e8f0f2-1ce0-4d2e-a2e1-e14baa1b703f" providerId="ADAL" clId="{DD43DD01-595C-462C-AA70-A1BD2DE41F70}" dt="2025-09-16T11:27:45.254" v="115" actId="20577"/>
          <ac:spMkLst>
            <pc:docMk/>
            <pc:sldMk cId="2777081223" sldId="262"/>
            <ac:spMk id="2" creationId="{C2B9BC30-E118-91D1-6D0B-06852AFDEFA3}"/>
          </ac:spMkLst>
        </pc:spChg>
        <pc:spChg chg="mod">
          <ac:chgData name="Melisa Matthews" userId="74e8f0f2-1ce0-4d2e-a2e1-e14baa1b703f" providerId="ADAL" clId="{DD43DD01-595C-462C-AA70-A1BD2DE41F70}" dt="2025-09-16T14:36:48.454" v="698" actId="5793"/>
          <ac:spMkLst>
            <pc:docMk/>
            <pc:sldMk cId="2777081223" sldId="262"/>
            <ac:spMk id="3" creationId="{2907D028-082B-8D04-CD08-47C4EBDDC1CF}"/>
          </ac:spMkLst>
        </pc:spChg>
        <pc:picChg chg="add mod">
          <ac:chgData name="Melisa Matthews" userId="74e8f0f2-1ce0-4d2e-a2e1-e14baa1b703f" providerId="ADAL" clId="{DD43DD01-595C-462C-AA70-A1BD2DE41F70}" dt="2025-09-17T14:27:42.121" v="3847" actId="962"/>
          <ac:picMkLst>
            <pc:docMk/>
            <pc:sldMk cId="2777081223" sldId="262"/>
            <ac:picMk id="5" creationId="{AAF2EC3E-50DE-34BD-0D3D-89F82A35EF88}"/>
          </ac:picMkLst>
        </pc:picChg>
      </pc:sldChg>
      <pc:sldChg chg="add">
        <pc:chgData name="Melisa Matthews" userId="74e8f0f2-1ce0-4d2e-a2e1-e14baa1b703f" providerId="ADAL" clId="{DD43DD01-595C-462C-AA70-A1BD2DE41F70}" dt="2025-09-16T11:19:50.277" v="0"/>
        <pc:sldMkLst>
          <pc:docMk/>
          <pc:sldMk cId="3390653915" sldId="263"/>
        </pc:sldMkLst>
      </pc:sldChg>
      <pc:sldChg chg="add">
        <pc:chgData name="Melisa Matthews" userId="74e8f0f2-1ce0-4d2e-a2e1-e14baa1b703f" providerId="ADAL" clId="{DD43DD01-595C-462C-AA70-A1BD2DE41F70}" dt="2025-09-16T11:19:50.277" v="0"/>
        <pc:sldMkLst>
          <pc:docMk/>
          <pc:sldMk cId="1733951336" sldId="264"/>
        </pc:sldMkLst>
      </pc:sldChg>
      <pc:sldChg chg="modSp add mod">
        <pc:chgData name="Melisa Matthews" userId="74e8f0f2-1ce0-4d2e-a2e1-e14baa1b703f" providerId="ADAL" clId="{DD43DD01-595C-462C-AA70-A1BD2DE41F70}" dt="2025-09-17T14:54:17.067" v="4058" actId="255"/>
        <pc:sldMkLst>
          <pc:docMk/>
          <pc:sldMk cId="610271374" sldId="265"/>
        </pc:sldMkLst>
        <pc:spChg chg="mod">
          <ac:chgData name="Melisa Matthews" userId="74e8f0f2-1ce0-4d2e-a2e1-e14baa1b703f" providerId="ADAL" clId="{DD43DD01-595C-462C-AA70-A1BD2DE41F70}" dt="2025-09-17T14:54:17.067" v="4058" actId="255"/>
          <ac:spMkLst>
            <pc:docMk/>
            <pc:sldMk cId="610271374" sldId="265"/>
            <ac:spMk id="3" creationId="{808366E2-052F-6C89-08A6-481F2DD99BB0}"/>
          </ac:spMkLst>
        </pc:spChg>
      </pc:sldChg>
      <pc:sldChg chg="add">
        <pc:chgData name="Melisa Matthews" userId="74e8f0f2-1ce0-4d2e-a2e1-e14baa1b703f" providerId="ADAL" clId="{DD43DD01-595C-462C-AA70-A1BD2DE41F70}" dt="2025-09-16T11:19:50.277" v="0"/>
        <pc:sldMkLst>
          <pc:docMk/>
          <pc:sldMk cId="3833235909" sldId="266"/>
        </pc:sldMkLst>
      </pc:sldChg>
      <pc:sldChg chg="add">
        <pc:chgData name="Melisa Matthews" userId="74e8f0f2-1ce0-4d2e-a2e1-e14baa1b703f" providerId="ADAL" clId="{DD43DD01-595C-462C-AA70-A1BD2DE41F70}" dt="2025-09-16T11:19:50.277" v="0"/>
        <pc:sldMkLst>
          <pc:docMk/>
          <pc:sldMk cId="881813126" sldId="267"/>
        </pc:sldMkLst>
      </pc:sldChg>
      <pc:sldChg chg="add">
        <pc:chgData name="Melisa Matthews" userId="74e8f0f2-1ce0-4d2e-a2e1-e14baa1b703f" providerId="ADAL" clId="{DD43DD01-595C-462C-AA70-A1BD2DE41F70}" dt="2025-09-16T11:19:50.277" v="0"/>
        <pc:sldMkLst>
          <pc:docMk/>
          <pc:sldMk cId="4178203010" sldId="268"/>
        </pc:sldMkLst>
      </pc:sldChg>
      <pc:sldChg chg="add">
        <pc:chgData name="Melisa Matthews" userId="74e8f0f2-1ce0-4d2e-a2e1-e14baa1b703f" providerId="ADAL" clId="{DD43DD01-595C-462C-AA70-A1BD2DE41F70}" dt="2025-09-16T11:19:50.277" v="0"/>
        <pc:sldMkLst>
          <pc:docMk/>
          <pc:sldMk cId="2314650745" sldId="269"/>
        </pc:sldMkLst>
      </pc:sldChg>
      <pc:sldChg chg="add">
        <pc:chgData name="Melisa Matthews" userId="74e8f0f2-1ce0-4d2e-a2e1-e14baa1b703f" providerId="ADAL" clId="{DD43DD01-595C-462C-AA70-A1BD2DE41F70}" dt="2025-09-16T11:19:50.277" v="0"/>
        <pc:sldMkLst>
          <pc:docMk/>
          <pc:sldMk cId="2515266228" sldId="270"/>
        </pc:sldMkLst>
      </pc:sldChg>
      <pc:sldChg chg="add">
        <pc:chgData name="Melisa Matthews" userId="74e8f0f2-1ce0-4d2e-a2e1-e14baa1b703f" providerId="ADAL" clId="{DD43DD01-595C-462C-AA70-A1BD2DE41F70}" dt="2025-09-16T11:19:50.277" v="0"/>
        <pc:sldMkLst>
          <pc:docMk/>
          <pc:sldMk cId="1827278364" sldId="271"/>
        </pc:sldMkLst>
      </pc:sldChg>
      <pc:sldChg chg="add">
        <pc:chgData name="Melisa Matthews" userId="74e8f0f2-1ce0-4d2e-a2e1-e14baa1b703f" providerId="ADAL" clId="{DD43DD01-595C-462C-AA70-A1BD2DE41F70}" dt="2025-09-16T11:19:50.277" v="0"/>
        <pc:sldMkLst>
          <pc:docMk/>
          <pc:sldMk cId="318640753" sldId="272"/>
        </pc:sldMkLst>
      </pc:sldChg>
      <pc:sldChg chg="add">
        <pc:chgData name="Melisa Matthews" userId="74e8f0f2-1ce0-4d2e-a2e1-e14baa1b703f" providerId="ADAL" clId="{DD43DD01-595C-462C-AA70-A1BD2DE41F70}" dt="2025-09-16T11:19:50.277" v="0"/>
        <pc:sldMkLst>
          <pc:docMk/>
          <pc:sldMk cId="2923114518" sldId="273"/>
        </pc:sldMkLst>
      </pc:sldChg>
      <pc:sldChg chg="add">
        <pc:chgData name="Melisa Matthews" userId="74e8f0f2-1ce0-4d2e-a2e1-e14baa1b703f" providerId="ADAL" clId="{DD43DD01-595C-462C-AA70-A1BD2DE41F70}" dt="2025-09-16T11:19:50.277" v="0"/>
        <pc:sldMkLst>
          <pc:docMk/>
          <pc:sldMk cId="1188457300" sldId="274"/>
        </pc:sldMkLst>
      </pc:sldChg>
      <pc:sldChg chg="add">
        <pc:chgData name="Melisa Matthews" userId="74e8f0f2-1ce0-4d2e-a2e1-e14baa1b703f" providerId="ADAL" clId="{DD43DD01-595C-462C-AA70-A1BD2DE41F70}" dt="2025-09-16T11:19:50.277" v="0"/>
        <pc:sldMkLst>
          <pc:docMk/>
          <pc:sldMk cId="765604897" sldId="275"/>
        </pc:sldMkLst>
      </pc:sldChg>
      <pc:sldChg chg="add">
        <pc:chgData name="Melisa Matthews" userId="74e8f0f2-1ce0-4d2e-a2e1-e14baa1b703f" providerId="ADAL" clId="{DD43DD01-595C-462C-AA70-A1BD2DE41F70}" dt="2025-09-16T11:19:50.277" v="0"/>
        <pc:sldMkLst>
          <pc:docMk/>
          <pc:sldMk cId="508775391" sldId="276"/>
        </pc:sldMkLst>
      </pc:sldChg>
      <pc:sldChg chg="modSp add mod">
        <pc:chgData name="Melisa Matthews" userId="74e8f0f2-1ce0-4d2e-a2e1-e14baa1b703f" providerId="ADAL" clId="{DD43DD01-595C-462C-AA70-A1BD2DE41F70}" dt="2025-09-17T14:54:55.799" v="4059" actId="255"/>
        <pc:sldMkLst>
          <pc:docMk/>
          <pc:sldMk cId="1936125952" sldId="277"/>
        </pc:sldMkLst>
        <pc:spChg chg="mod">
          <ac:chgData name="Melisa Matthews" userId="74e8f0f2-1ce0-4d2e-a2e1-e14baa1b703f" providerId="ADAL" clId="{DD43DD01-595C-462C-AA70-A1BD2DE41F70}" dt="2025-09-17T14:54:55.799" v="4059" actId="255"/>
          <ac:spMkLst>
            <pc:docMk/>
            <pc:sldMk cId="1936125952" sldId="277"/>
            <ac:spMk id="12" creationId="{1911D154-7496-2AF9-3C13-E65BBA41366D}"/>
          </ac:spMkLst>
        </pc:spChg>
      </pc:sldChg>
      <pc:sldChg chg="add">
        <pc:chgData name="Melisa Matthews" userId="74e8f0f2-1ce0-4d2e-a2e1-e14baa1b703f" providerId="ADAL" clId="{DD43DD01-595C-462C-AA70-A1BD2DE41F70}" dt="2025-09-16T11:19:50.277" v="0"/>
        <pc:sldMkLst>
          <pc:docMk/>
          <pc:sldMk cId="3068730692" sldId="278"/>
        </pc:sldMkLst>
      </pc:sldChg>
      <pc:sldChg chg="add">
        <pc:chgData name="Melisa Matthews" userId="74e8f0f2-1ce0-4d2e-a2e1-e14baa1b703f" providerId="ADAL" clId="{DD43DD01-595C-462C-AA70-A1BD2DE41F70}" dt="2025-09-16T11:19:50.277" v="0"/>
        <pc:sldMkLst>
          <pc:docMk/>
          <pc:sldMk cId="42730137" sldId="280"/>
        </pc:sldMkLst>
      </pc:sldChg>
      <pc:sldChg chg="add ord">
        <pc:chgData name="Melisa Matthews" userId="74e8f0f2-1ce0-4d2e-a2e1-e14baa1b703f" providerId="ADAL" clId="{DD43DD01-595C-462C-AA70-A1BD2DE41F70}" dt="2025-09-17T13:14:30.269" v="3146"/>
        <pc:sldMkLst>
          <pc:docMk/>
          <pc:sldMk cId="35756064" sldId="281"/>
        </pc:sldMkLst>
      </pc:sldChg>
      <pc:sldChg chg="add ord">
        <pc:chgData name="Melisa Matthews" userId="74e8f0f2-1ce0-4d2e-a2e1-e14baa1b703f" providerId="ADAL" clId="{DD43DD01-595C-462C-AA70-A1BD2DE41F70}" dt="2025-09-17T12:01:01.340" v="3075"/>
        <pc:sldMkLst>
          <pc:docMk/>
          <pc:sldMk cId="2508750600" sldId="282"/>
        </pc:sldMkLst>
      </pc:sldChg>
      <pc:sldChg chg="modSp add mod">
        <pc:chgData name="Melisa Matthews" userId="74e8f0f2-1ce0-4d2e-a2e1-e14baa1b703f" providerId="ADAL" clId="{DD43DD01-595C-462C-AA70-A1BD2DE41F70}" dt="2025-09-17T14:53:41.918" v="4055" actId="2711"/>
        <pc:sldMkLst>
          <pc:docMk/>
          <pc:sldMk cId="857823618" sldId="283"/>
        </pc:sldMkLst>
        <pc:spChg chg="mod">
          <ac:chgData name="Melisa Matthews" userId="74e8f0f2-1ce0-4d2e-a2e1-e14baa1b703f" providerId="ADAL" clId="{DD43DD01-595C-462C-AA70-A1BD2DE41F70}" dt="2025-09-17T14:53:41.918" v="4055" actId="2711"/>
          <ac:spMkLst>
            <pc:docMk/>
            <pc:sldMk cId="857823618" sldId="283"/>
            <ac:spMk id="9" creationId="{49262FC5-CB16-1EED-F465-13F12A6CF3B5}"/>
          </ac:spMkLst>
        </pc:spChg>
      </pc:sldChg>
      <pc:sldChg chg="add">
        <pc:chgData name="Melisa Matthews" userId="74e8f0f2-1ce0-4d2e-a2e1-e14baa1b703f" providerId="ADAL" clId="{DD43DD01-595C-462C-AA70-A1BD2DE41F70}" dt="2025-09-16T11:19:50.277" v="0"/>
        <pc:sldMkLst>
          <pc:docMk/>
          <pc:sldMk cId="498022291" sldId="284"/>
        </pc:sldMkLst>
      </pc:sldChg>
      <pc:sldChg chg="add">
        <pc:chgData name="Melisa Matthews" userId="74e8f0f2-1ce0-4d2e-a2e1-e14baa1b703f" providerId="ADAL" clId="{DD43DD01-595C-462C-AA70-A1BD2DE41F70}" dt="2025-09-16T11:19:50.277" v="0"/>
        <pc:sldMkLst>
          <pc:docMk/>
          <pc:sldMk cId="3940733893" sldId="285"/>
        </pc:sldMkLst>
      </pc:sldChg>
      <pc:sldChg chg="modSp add mod ord">
        <pc:chgData name="Melisa Matthews" userId="74e8f0f2-1ce0-4d2e-a2e1-e14baa1b703f" providerId="ADAL" clId="{DD43DD01-595C-462C-AA70-A1BD2DE41F70}" dt="2025-09-17T18:01:09.671" v="5287" actId="20577"/>
        <pc:sldMkLst>
          <pc:docMk/>
          <pc:sldMk cId="3284686414" sldId="286"/>
        </pc:sldMkLst>
        <pc:spChg chg="mod">
          <ac:chgData name="Melisa Matthews" userId="74e8f0f2-1ce0-4d2e-a2e1-e14baa1b703f" providerId="ADAL" clId="{DD43DD01-595C-462C-AA70-A1BD2DE41F70}" dt="2025-09-17T18:01:09.671" v="5287" actId="20577"/>
          <ac:spMkLst>
            <pc:docMk/>
            <pc:sldMk cId="3284686414" sldId="286"/>
            <ac:spMk id="7" creationId="{92EDEC46-C93C-0D62-B98D-107D28C34260}"/>
          </ac:spMkLst>
        </pc:spChg>
      </pc:sldChg>
      <pc:sldChg chg="addSp delSp modSp add mod ord">
        <pc:chgData name="Melisa Matthews" userId="74e8f0f2-1ce0-4d2e-a2e1-e14baa1b703f" providerId="ADAL" clId="{DD43DD01-595C-462C-AA70-A1BD2DE41F70}" dt="2025-09-17T17:55:05.281" v="5001" actId="962"/>
        <pc:sldMkLst>
          <pc:docMk/>
          <pc:sldMk cId="970421093" sldId="287"/>
        </pc:sldMkLst>
        <pc:spChg chg="mod">
          <ac:chgData name="Melisa Matthews" userId="74e8f0f2-1ce0-4d2e-a2e1-e14baa1b703f" providerId="ADAL" clId="{DD43DD01-595C-462C-AA70-A1BD2DE41F70}" dt="2025-09-17T14:41:10.655" v="3899" actId="20577"/>
          <ac:spMkLst>
            <pc:docMk/>
            <pc:sldMk cId="970421093" sldId="287"/>
            <ac:spMk id="2" creationId="{84CCDE3C-EFF2-0711-80BF-A2DD6BE80AF7}"/>
          </ac:spMkLst>
        </pc:spChg>
        <pc:spChg chg="del">
          <ac:chgData name="Melisa Matthews" userId="74e8f0f2-1ce0-4d2e-a2e1-e14baa1b703f" providerId="ADAL" clId="{DD43DD01-595C-462C-AA70-A1BD2DE41F70}" dt="2025-09-17T14:40:34.203" v="3877" actId="931"/>
          <ac:spMkLst>
            <pc:docMk/>
            <pc:sldMk cId="970421093" sldId="287"/>
            <ac:spMk id="3" creationId="{B2896D2D-095E-0E91-CA5E-071EA067613E}"/>
          </ac:spMkLst>
        </pc:spChg>
        <pc:spChg chg="add mod">
          <ac:chgData name="Melisa Matthews" userId="74e8f0f2-1ce0-4d2e-a2e1-e14baa1b703f" providerId="ADAL" clId="{DD43DD01-595C-462C-AA70-A1BD2DE41F70}" dt="2025-09-17T15:05:06.832" v="4339" actId="20577"/>
          <ac:spMkLst>
            <pc:docMk/>
            <pc:sldMk cId="970421093" sldId="287"/>
            <ac:spMk id="6" creationId="{EE9DF672-B2AE-CCD0-E384-BB5A2CF8759D}"/>
          </ac:spMkLst>
        </pc:spChg>
        <pc:picChg chg="add mod modCrop">
          <ac:chgData name="Melisa Matthews" userId="74e8f0f2-1ce0-4d2e-a2e1-e14baa1b703f" providerId="ADAL" clId="{DD43DD01-595C-462C-AA70-A1BD2DE41F70}" dt="2025-09-17T17:55:05.281" v="5001" actId="962"/>
          <ac:picMkLst>
            <pc:docMk/>
            <pc:sldMk cId="970421093" sldId="287"/>
            <ac:picMk id="5" creationId="{E41E84FD-D14D-17FC-62BF-3EA080ADFF95}"/>
          </ac:picMkLst>
        </pc:picChg>
      </pc:sldChg>
      <pc:sldChg chg="addSp delSp modSp add del mod">
        <pc:chgData name="Melisa Matthews" userId="74e8f0f2-1ce0-4d2e-a2e1-e14baa1b703f" providerId="ADAL" clId="{DD43DD01-595C-462C-AA70-A1BD2DE41F70}" dt="2025-09-16T11:26:25.751" v="98" actId="47"/>
        <pc:sldMkLst>
          <pc:docMk/>
          <pc:sldMk cId="2546970668" sldId="287"/>
        </pc:sldMkLst>
      </pc:sldChg>
      <pc:sldChg chg="modSp add mod">
        <pc:chgData name="Melisa Matthews" userId="74e8f0f2-1ce0-4d2e-a2e1-e14baa1b703f" providerId="ADAL" clId="{DD43DD01-595C-462C-AA70-A1BD2DE41F70}" dt="2025-09-17T14:16:11.517" v="3765" actId="20577"/>
        <pc:sldMkLst>
          <pc:docMk/>
          <pc:sldMk cId="3510849343" sldId="288"/>
        </pc:sldMkLst>
        <pc:spChg chg="mod">
          <ac:chgData name="Melisa Matthews" userId="74e8f0f2-1ce0-4d2e-a2e1-e14baa1b703f" providerId="ADAL" clId="{DD43DD01-595C-462C-AA70-A1BD2DE41F70}" dt="2025-09-17T14:16:11.517" v="3765" actId="20577"/>
          <ac:spMkLst>
            <pc:docMk/>
            <pc:sldMk cId="3510849343" sldId="288"/>
            <ac:spMk id="2" creationId="{C3D0EED8-D516-A0EC-8F36-B5451BA9A6FF}"/>
          </ac:spMkLst>
        </pc:spChg>
        <pc:spChg chg="mod">
          <ac:chgData name="Melisa Matthews" userId="74e8f0f2-1ce0-4d2e-a2e1-e14baa1b703f" providerId="ADAL" clId="{DD43DD01-595C-462C-AA70-A1BD2DE41F70}" dt="2025-09-17T14:16:05.285" v="3756" actId="33524"/>
          <ac:spMkLst>
            <pc:docMk/>
            <pc:sldMk cId="3510849343" sldId="288"/>
            <ac:spMk id="3" creationId="{CFF08C37-923D-EE92-E43F-682FCA5F48D6}"/>
          </ac:spMkLst>
        </pc:spChg>
      </pc:sldChg>
      <pc:sldChg chg="modSp add mod ord">
        <pc:chgData name="Melisa Matthews" userId="74e8f0f2-1ce0-4d2e-a2e1-e14baa1b703f" providerId="ADAL" clId="{DD43DD01-595C-462C-AA70-A1BD2DE41F70}" dt="2025-09-17T11:46:51.571" v="1395" actId="20577"/>
        <pc:sldMkLst>
          <pc:docMk/>
          <pc:sldMk cId="1449986444" sldId="289"/>
        </pc:sldMkLst>
        <pc:spChg chg="mod">
          <ac:chgData name="Melisa Matthews" userId="74e8f0f2-1ce0-4d2e-a2e1-e14baa1b703f" providerId="ADAL" clId="{DD43DD01-595C-462C-AA70-A1BD2DE41F70}" dt="2025-09-17T11:41:36.129" v="1136" actId="20577"/>
          <ac:spMkLst>
            <pc:docMk/>
            <pc:sldMk cId="1449986444" sldId="289"/>
            <ac:spMk id="2" creationId="{A06CCD6A-2E61-1855-CC2F-D5BBD02983E2}"/>
          </ac:spMkLst>
        </pc:spChg>
        <pc:spChg chg="mod">
          <ac:chgData name="Melisa Matthews" userId="74e8f0f2-1ce0-4d2e-a2e1-e14baa1b703f" providerId="ADAL" clId="{DD43DD01-595C-462C-AA70-A1BD2DE41F70}" dt="2025-09-17T11:46:51.571" v="1395" actId="20577"/>
          <ac:spMkLst>
            <pc:docMk/>
            <pc:sldMk cId="1449986444" sldId="289"/>
            <ac:spMk id="3" creationId="{5B6CAB11-0C6D-4C33-2B20-FD5B95A1EDFE}"/>
          </ac:spMkLst>
        </pc:spChg>
      </pc:sldChg>
      <pc:sldChg chg="modSp add mod ord">
        <pc:chgData name="Melisa Matthews" userId="74e8f0f2-1ce0-4d2e-a2e1-e14baa1b703f" providerId="ADAL" clId="{DD43DD01-595C-462C-AA70-A1BD2DE41F70}" dt="2025-09-17T14:27:32.198" v="3845" actId="962"/>
        <pc:sldMkLst>
          <pc:docMk/>
          <pc:sldMk cId="3333582182" sldId="290"/>
        </pc:sldMkLst>
        <pc:spChg chg="mod">
          <ac:chgData name="Melisa Matthews" userId="74e8f0f2-1ce0-4d2e-a2e1-e14baa1b703f" providerId="ADAL" clId="{DD43DD01-595C-462C-AA70-A1BD2DE41F70}" dt="2025-09-17T12:12:58.280" v="3144" actId="20577"/>
          <ac:spMkLst>
            <pc:docMk/>
            <pc:sldMk cId="3333582182" sldId="290"/>
            <ac:spMk id="3" creationId="{4F953FB2-1B6D-981B-B505-826374E3D595}"/>
          </ac:spMkLst>
        </pc:spChg>
        <pc:picChg chg="mod">
          <ac:chgData name="Melisa Matthews" userId="74e8f0f2-1ce0-4d2e-a2e1-e14baa1b703f" providerId="ADAL" clId="{DD43DD01-595C-462C-AA70-A1BD2DE41F70}" dt="2025-09-17T14:27:32.198" v="3845" actId="962"/>
          <ac:picMkLst>
            <pc:docMk/>
            <pc:sldMk cId="3333582182" sldId="290"/>
            <ac:picMk id="5" creationId="{4F42D28A-620D-2899-A62C-C37E633F0E03}"/>
          </ac:picMkLst>
        </pc:picChg>
      </pc:sldChg>
      <pc:sldChg chg="addSp delSp modSp mod ord">
        <pc:chgData name="Melisa Matthews" userId="74e8f0f2-1ce0-4d2e-a2e1-e14baa1b703f" providerId="ADAL" clId="{DD43DD01-595C-462C-AA70-A1BD2DE41F70}" dt="2025-09-17T17:54:20.434" v="4839" actId="962"/>
        <pc:sldMkLst>
          <pc:docMk/>
          <pc:sldMk cId="389055324" sldId="292"/>
        </pc:sldMkLst>
        <pc:spChg chg="mod">
          <ac:chgData name="Melisa Matthews" userId="74e8f0f2-1ce0-4d2e-a2e1-e14baa1b703f" providerId="ADAL" clId="{DD43DD01-595C-462C-AA70-A1BD2DE41F70}" dt="2025-09-17T14:41:02.535" v="3886" actId="20577"/>
          <ac:spMkLst>
            <pc:docMk/>
            <pc:sldMk cId="389055324" sldId="292"/>
            <ac:spMk id="2" creationId="{1CA11365-AAF7-43E3-8C40-D2B6C8AB89C6}"/>
          </ac:spMkLst>
        </pc:spChg>
        <pc:spChg chg="add del mod">
          <ac:chgData name="Melisa Matthews" userId="74e8f0f2-1ce0-4d2e-a2e1-e14baa1b703f" providerId="ADAL" clId="{DD43DD01-595C-462C-AA70-A1BD2DE41F70}" dt="2025-09-17T14:39:38.687" v="3862" actId="931"/>
          <ac:spMkLst>
            <pc:docMk/>
            <pc:sldMk cId="389055324" sldId="292"/>
            <ac:spMk id="3" creationId="{B440295C-C29D-452B-8CC4-0B5D5416F3DC}"/>
          </ac:spMkLst>
        </pc:spChg>
        <pc:spChg chg="add del mod">
          <ac:chgData name="Melisa Matthews" userId="74e8f0f2-1ce0-4d2e-a2e1-e14baa1b703f" providerId="ADAL" clId="{DD43DD01-595C-462C-AA70-A1BD2DE41F70}" dt="2025-09-17T14:40:03.413" v="3870" actId="931"/>
          <ac:spMkLst>
            <pc:docMk/>
            <pc:sldMk cId="389055324" sldId="292"/>
            <ac:spMk id="13" creationId="{7F3FBF6F-A7EE-BF75-73A6-DA404596B9C6}"/>
          </ac:spMkLst>
        </pc:spChg>
        <pc:spChg chg="add del mod">
          <ac:chgData name="Melisa Matthews" userId="74e8f0f2-1ce0-4d2e-a2e1-e14baa1b703f" providerId="ADAL" clId="{DD43DD01-595C-462C-AA70-A1BD2DE41F70}" dt="2025-09-17T14:42:38.943" v="3902"/>
          <ac:spMkLst>
            <pc:docMk/>
            <pc:sldMk cId="389055324" sldId="292"/>
            <ac:spMk id="16" creationId="{B0009EAA-20D7-C51B-3B9A-3C8703D93737}"/>
          </ac:spMkLst>
        </pc:spChg>
        <pc:spChg chg="add mod">
          <ac:chgData name="Melisa Matthews" userId="74e8f0f2-1ce0-4d2e-a2e1-e14baa1b703f" providerId="ADAL" clId="{DD43DD01-595C-462C-AA70-A1BD2DE41F70}" dt="2025-09-17T14:57:35.010" v="4088" actId="255"/>
          <ac:spMkLst>
            <pc:docMk/>
            <pc:sldMk cId="389055324" sldId="292"/>
            <ac:spMk id="17" creationId="{0A28AE8E-8F9D-E960-31E9-A28EBD17C52A}"/>
          </ac:spMkLst>
        </pc:spChg>
        <pc:picChg chg="add mod">
          <ac:chgData name="Melisa Matthews" userId="74e8f0f2-1ce0-4d2e-a2e1-e14baa1b703f" providerId="ADAL" clId="{DD43DD01-595C-462C-AA70-A1BD2DE41F70}" dt="2025-09-17T14:39:16.068" v="3856" actId="931"/>
          <ac:picMkLst>
            <pc:docMk/>
            <pc:sldMk cId="389055324" sldId="292"/>
            <ac:picMk id="5" creationId="{CE89686A-17CF-4CF3-1233-54E96F7D57D7}"/>
          </ac:picMkLst>
        </pc:picChg>
        <pc:picChg chg="add mod">
          <ac:chgData name="Melisa Matthews" userId="74e8f0f2-1ce0-4d2e-a2e1-e14baa1b703f" providerId="ADAL" clId="{DD43DD01-595C-462C-AA70-A1BD2DE41F70}" dt="2025-09-17T14:39:16.068" v="3856" actId="931"/>
          <ac:picMkLst>
            <pc:docMk/>
            <pc:sldMk cId="389055324" sldId="292"/>
            <ac:picMk id="7" creationId="{C1AC4E33-0B0E-2845-DC71-706191394CFA}"/>
          </ac:picMkLst>
        </pc:picChg>
        <pc:picChg chg="add mod">
          <ac:chgData name="Melisa Matthews" userId="74e8f0f2-1ce0-4d2e-a2e1-e14baa1b703f" providerId="ADAL" clId="{DD43DD01-595C-462C-AA70-A1BD2DE41F70}" dt="2025-09-17T14:39:26.516" v="3861" actId="931"/>
          <ac:picMkLst>
            <pc:docMk/>
            <pc:sldMk cId="389055324" sldId="292"/>
            <ac:picMk id="9" creationId="{82C13E73-3DD6-8F85-49B5-0705D11CC84C}"/>
          </ac:picMkLst>
        </pc:picChg>
        <pc:picChg chg="add del mod">
          <ac:chgData name="Melisa Matthews" userId="74e8f0f2-1ce0-4d2e-a2e1-e14baa1b703f" providerId="ADAL" clId="{DD43DD01-595C-462C-AA70-A1BD2DE41F70}" dt="2025-09-17T14:39:52.261" v="3869" actId="478"/>
          <ac:picMkLst>
            <pc:docMk/>
            <pc:sldMk cId="389055324" sldId="292"/>
            <ac:picMk id="11" creationId="{936F533A-52E4-EDFC-EBE4-03DA52C93481}"/>
          </ac:picMkLst>
        </pc:picChg>
        <pc:picChg chg="add mod modCrop">
          <ac:chgData name="Melisa Matthews" userId="74e8f0f2-1ce0-4d2e-a2e1-e14baa1b703f" providerId="ADAL" clId="{DD43DD01-595C-462C-AA70-A1BD2DE41F70}" dt="2025-09-17T17:54:20.434" v="4839" actId="962"/>
          <ac:picMkLst>
            <pc:docMk/>
            <pc:sldMk cId="389055324" sldId="292"/>
            <ac:picMk id="15" creationId="{966C4724-4BA1-8FAD-9A78-479BB24D5641}"/>
          </ac:picMkLst>
        </pc:picChg>
      </pc:sldChg>
      <pc:sldChg chg="modSp mod ord">
        <pc:chgData name="Melisa Matthews" userId="74e8f0f2-1ce0-4d2e-a2e1-e14baa1b703f" providerId="ADAL" clId="{DD43DD01-595C-462C-AA70-A1BD2DE41F70}" dt="2025-09-17T14:10:21.127" v="3162" actId="113"/>
        <pc:sldMkLst>
          <pc:docMk/>
          <pc:sldMk cId="1132947025" sldId="293"/>
        </pc:sldMkLst>
        <pc:spChg chg="mod">
          <ac:chgData name="Melisa Matthews" userId="74e8f0f2-1ce0-4d2e-a2e1-e14baa1b703f" providerId="ADAL" clId="{DD43DD01-595C-462C-AA70-A1BD2DE41F70}" dt="2025-09-17T14:10:21.127" v="3162" actId="113"/>
          <ac:spMkLst>
            <pc:docMk/>
            <pc:sldMk cId="1132947025" sldId="293"/>
            <ac:spMk id="19" creationId="{B1124460-47CA-653C-D59F-C124CA97231F}"/>
          </ac:spMkLst>
        </pc:spChg>
      </pc:sldChg>
      <pc:sldChg chg="modSp mod">
        <pc:chgData name="Melisa Matthews" userId="74e8f0f2-1ce0-4d2e-a2e1-e14baa1b703f" providerId="ADAL" clId="{DD43DD01-595C-462C-AA70-A1BD2DE41F70}" dt="2025-09-17T14:55:55.385" v="4068" actId="113"/>
        <pc:sldMkLst>
          <pc:docMk/>
          <pc:sldMk cId="1544848087" sldId="294"/>
        </pc:sldMkLst>
        <pc:spChg chg="mod">
          <ac:chgData name="Melisa Matthews" userId="74e8f0f2-1ce0-4d2e-a2e1-e14baa1b703f" providerId="ADAL" clId="{DD43DD01-595C-462C-AA70-A1BD2DE41F70}" dt="2025-09-17T14:55:55.385" v="4068" actId="113"/>
          <ac:spMkLst>
            <pc:docMk/>
            <pc:sldMk cId="1544848087" sldId="294"/>
            <ac:spMk id="2" creationId="{96C54CEB-3348-FFF4-9F55-08403155C01D}"/>
          </ac:spMkLst>
        </pc:spChg>
        <pc:spChg chg="mod">
          <ac:chgData name="Melisa Matthews" userId="74e8f0f2-1ce0-4d2e-a2e1-e14baa1b703f" providerId="ADAL" clId="{DD43DD01-595C-462C-AA70-A1BD2DE41F70}" dt="2025-09-17T14:55:11.128" v="4060" actId="2711"/>
          <ac:spMkLst>
            <pc:docMk/>
            <pc:sldMk cId="1544848087" sldId="294"/>
            <ac:spMk id="3" creationId="{DB6DB3DF-2D02-9FE1-A901-3D7CA979FBD9}"/>
          </ac:spMkLst>
        </pc:spChg>
      </pc:sldChg>
      <pc:sldChg chg="modSp mod">
        <pc:chgData name="Melisa Matthews" userId="74e8f0f2-1ce0-4d2e-a2e1-e14baa1b703f" providerId="ADAL" clId="{DD43DD01-595C-462C-AA70-A1BD2DE41F70}" dt="2025-09-17T14:56:02.188" v="4071" actId="113"/>
        <pc:sldMkLst>
          <pc:docMk/>
          <pc:sldMk cId="1617443020" sldId="295"/>
        </pc:sldMkLst>
        <pc:spChg chg="mod">
          <ac:chgData name="Melisa Matthews" userId="74e8f0f2-1ce0-4d2e-a2e1-e14baa1b703f" providerId="ADAL" clId="{DD43DD01-595C-462C-AA70-A1BD2DE41F70}" dt="2025-09-17T14:56:02.188" v="4071" actId="113"/>
          <ac:spMkLst>
            <pc:docMk/>
            <pc:sldMk cId="1617443020" sldId="295"/>
            <ac:spMk id="2" creationId="{748986D6-4D18-FB2F-E65C-3DA2B8B0FC05}"/>
          </ac:spMkLst>
        </pc:spChg>
        <pc:spChg chg="mod">
          <ac:chgData name="Melisa Matthews" userId="74e8f0f2-1ce0-4d2e-a2e1-e14baa1b703f" providerId="ADAL" clId="{DD43DD01-595C-462C-AA70-A1BD2DE41F70}" dt="2025-09-17T14:55:19.635" v="4061" actId="2711"/>
          <ac:spMkLst>
            <pc:docMk/>
            <pc:sldMk cId="1617443020" sldId="295"/>
            <ac:spMk id="1037" creationId="{7DFA294A-2828-D06D-BB76-260B2DC826D7}"/>
          </ac:spMkLst>
        </pc:spChg>
      </pc:sldChg>
      <pc:sldChg chg="modSp mod">
        <pc:chgData name="Melisa Matthews" userId="74e8f0f2-1ce0-4d2e-a2e1-e14baa1b703f" providerId="ADAL" clId="{DD43DD01-595C-462C-AA70-A1BD2DE41F70}" dt="2025-09-17T14:56:06.545" v="4072" actId="113"/>
        <pc:sldMkLst>
          <pc:docMk/>
          <pc:sldMk cId="4260948384" sldId="296"/>
        </pc:sldMkLst>
        <pc:spChg chg="mod">
          <ac:chgData name="Melisa Matthews" userId="74e8f0f2-1ce0-4d2e-a2e1-e14baa1b703f" providerId="ADAL" clId="{DD43DD01-595C-462C-AA70-A1BD2DE41F70}" dt="2025-09-17T14:56:06.545" v="4072" actId="113"/>
          <ac:spMkLst>
            <pc:docMk/>
            <pc:sldMk cId="4260948384" sldId="296"/>
            <ac:spMk id="2" creationId="{748986D6-4D18-FB2F-E65C-3DA2B8B0FC05}"/>
          </ac:spMkLst>
        </pc:spChg>
        <pc:spChg chg="mod">
          <ac:chgData name="Melisa Matthews" userId="74e8f0f2-1ce0-4d2e-a2e1-e14baa1b703f" providerId="ADAL" clId="{DD43DD01-595C-462C-AA70-A1BD2DE41F70}" dt="2025-09-17T14:55:41.143" v="4065" actId="27636"/>
          <ac:spMkLst>
            <pc:docMk/>
            <pc:sldMk cId="4260948384" sldId="296"/>
            <ac:spMk id="1037" creationId="{7DFA294A-2828-D06D-BB76-260B2DC826D7}"/>
          </ac:spMkLst>
        </pc:spChg>
      </pc:sldChg>
      <pc:sldChg chg="modSp mod">
        <pc:chgData name="Melisa Matthews" userId="74e8f0f2-1ce0-4d2e-a2e1-e14baa1b703f" providerId="ADAL" clId="{DD43DD01-595C-462C-AA70-A1BD2DE41F70}" dt="2025-09-17T14:56:20.946" v="4074" actId="2711"/>
        <pc:sldMkLst>
          <pc:docMk/>
          <pc:sldMk cId="307988600" sldId="297"/>
        </pc:sldMkLst>
        <pc:spChg chg="mod">
          <ac:chgData name="Melisa Matthews" userId="74e8f0f2-1ce0-4d2e-a2e1-e14baa1b703f" providerId="ADAL" clId="{DD43DD01-595C-462C-AA70-A1BD2DE41F70}" dt="2025-09-17T14:56:12.266" v="4073" actId="113"/>
          <ac:spMkLst>
            <pc:docMk/>
            <pc:sldMk cId="307988600" sldId="297"/>
            <ac:spMk id="2" creationId="{748986D6-4D18-FB2F-E65C-3DA2B8B0FC05}"/>
          </ac:spMkLst>
        </pc:spChg>
        <pc:spChg chg="mod">
          <ac:chgData name="Melisa Matthews" userId="74e8f0f2-1ce0-4d2e-a2e1-e14baa1b703f" providerId="ADAL" clId="{DD43DD01-595C-462C-AA70-A1BD2DE41F70}" dt="2025-09-17T14:56:20.946" v="4074" actId="2711"/>
          <ac:spMkLst>
            <pc:docMk/>
            <pc:sldMk cId="307988600" sldId="297"/>
            <ac:spMk id="1037" creationId="{7DFA294A-2828-D06D-BB76-260B2DC826D7}"/>
          </ac:spMkLst>
        </pc:spChg>
      </pc:sldChg>
      <pc:sldChg chg="modSp mod">
        <pc:chgData name="Melisa Matthews" userId="74e8f0f2-1ce0-4d2e-a2e1-e14baa1b703f" providerId="ADAL" clId="{DD43DD01-595C-462C-AA70-A1BD2DE41F70}" dt="2025-09-17T14:56:34.568" v="4077" actId="2711"/>
        <pc:sldMkLst>
          <pc:docMk/>
          <pc:sldMk cId="1298354922" sldId="298"/>
        </pc:sldMkLst>
        <pc:spChg chg="mod">
          <ac:chgData name="Melisa Matthews" userId="74e8f0f2-1ce0-4d2e-a2e1-e14baa1b703f" providerId="ADAL" clId="{DD43DD01-595C-462C-AA70-A1BD2DE41F70}" dt="2025-09-17T14:56:27.760" v="4076" actId="113"/>
          <ac:spMkLst>
            <pc:docMk/>
            <pc:sldMk cId="1298354922" sldId="298"/>
            <ac:spMk id="2" creationId="{96C54CEB-3348-FFF4-9F55-08403155C01D}"/>
          </ac:spMkLst>
        </pc:spChg>
        <pc:spChg chg="mod">
          <ac:chgData name="Melisa Matthews" userId="74e8f0f2-1ce0-4d2e-a2e1-e14baa1b703f" providerId="ADAL" clId="{DD43DD01-595C-462C-AA70-A1BD2DE41F70}" dt="2025-09-17T14:56:34.568" v="4077" actId="2711"/>
          <ac:spMkLst>
            <pc:docMk/>
            <pc:sldMk cId="1298354922" sldId="298"/>
            <ac:spMk id="3" creationId="{DB6DB3DF-2D02-9FE1-A901-3D7CA979FBD9}"/>
          </ac:spMkLst>
        </pc:spChg>
      </pc:sldChg>
      <pc:sldChg chg="modSp mod">
        <pc:chgData name="Melisa Matthews" userId="74e8f0f2-1ce0-4d2e-a2e1-e14baa1b703f" providerId="ADAL" clId="{DD43DD01-595C-462C-AA70-A1BD2DE41F70}" dt="2025-09-17T14:56:45.665" v="4080" actId="113"/>
        <pc:sldMkLst>
          <pc:docMk/>
          <pc:sldMk cId="2879307518" sldId="299"/>
        </pc:sldMkLst>
        <pc:spChg chg="mod">
          <ac:chgData name="Melisa Matthews" userId="74e8f0f2-1ce0-4d2e-a2e1-e14baa1b703f" providerId="ADAL" clId="{DD43DD01-595C-462C-AA70-A1BD2DE41F70}" dt="2025-09-17T14:56:45.665" v="4080" actId="113"/>
          <ac:spMkLst>
            <pc:docMk/>
            <pc:sldMk cId="2879307518" sldId="299"/>
            <ac:spMk id="2" creationId="{748986D6-4D18-FB2F-E65C-3DA2B8B0FC05}"/>
          </ac:spMkLst>
        </pc:spChg>
        <pc:spChg chg="mod">
          <ac:chgData name="Melisa Matthews" userId="74e8f0f2-1ce0-4d2e-a2e1-e14baa1b703f" providerId="ADAL" clId="{DD43DD01-595C-462C-AA70-A1BD2DE41F70}" dt="2025-09-17T14:56:39.808" v="4078" actId="2711"/>
          <ac:spMkLst>
            <pc:docMk/>
            <pc:sldMk cId="2879307518" sldId="299"/>
            <ac:spMk id="1037" creationId="{7DFA294A-2828-D06D-BB76-260B2DC826D7}"/>
          </ac:spMkLst>
        </pc:spChg>
      </pc:sldChg>
      <pc:sldChg chg="modSp mod">
        <pc:chgData name="Melisa Matthews" userId="74e8f0f2-1ce0-4d2e-a2e1-e14baa1b703f" providerId="ADAL" clId="{DD43DD01-595C-462C-AA70-A1BD2DE41F70}" dt="2025-09-17T14:56:57.803" v="4082" actId="2711"/>
        <pc:sldMkLst>
          <pc:docMk/>
          <pc:sldMk cId="2956629428" sldId="300"/>
        </pc:sldMkLst>
        <pc:spChg chg="mod">
          <ac:chgData name="Melisa Matthews" userId="74e8f0f2-1ce0-4d2e-a2e1-e14baa1b703f" providerId="ADAL" clId="{DD43DD01-595C-462C-AA70-A1BD2DE41F70}" dt="2025-09-17T14:56:53.472" v="4081" actId="2711"/>
          <ac:spMkLst>
            <pc:docMk/>
            <pc:sldMk cId="2956629428" sldId="300"/>
            <ac:spMk id="2" creationId="{748986D6-4D18-FB2F-E65C-3DA2B8B0FC05}"/>
          </ac:spMkLst>
        </pc:spChg>
        <pc:spChg chg="mod">
          <ac:chgData name="Melisa Matthews" userId="74e8f0f2-1ce0-4d2e-a2e1-e14baa1b703f" providerId="ADAL" clId="{DD43DD01-595C-462C-AA70-A1BD2DE41F70}" dt="2025-09-17T14:56:57.803" v="4082" actId="2711"/>
          <ac:spMkLst>
            <pc:docMk/>
            <pc:sldMk cId="2956629428" sldId="300"/>
            <ac:spMk id="1037" creationId="{7DFA294A-2828-D06D-BB76-260B2DC826D7}"/>
          </ac:spMkLst>
        </pc:spChg>
      </pc:sldChg>
      <pc:sldChg chg="modSp add mod">
        <pc:chgData name="Melisa Matthews" userId="74e8f0f2-1ce0-4d2e-a2e1-e14baa1b703f" providerId="ADAL" clId="{DD43DD01-595C-462C-AA70-A1BD2DE41F70}" dt="2025-09-17T11:48:58.708" v="1675" actId="20577"/>
        <pc:sldMkLst>
          <pc:docMk/>
          <pc:sldMk cId="419584456" sldId="302"/>
        </pc:sldMkLst>
        <pc:spChg chg="mod">
          <ac:chgData name="Melisa Matthews" userId="74e8f0f2-1ce0-4d2e-a2e1-e14baa1b703f" providerId="ADAL" clId="{DD43DD01-595C-462C-AA70-A1BD2DE41F70}" dt="2025-09-17T11:48:58.708" v="1675" actId="20577"/>
          <ac:spMkLst>
            <pc:docMk/>
            <pc:sldMk cId="419584456" sldId="302"/>
            <ac:spMk id="3" creationId="{B29AEA43-D647-A775-D0EC-795817070FA7}"/>
          </ac:spMkLst>
        </pc:spChg>
      </pc:sldChg>
      <pc:sldChg chg="modSp add mod">
        <pc:chgData name="Melisa Matthews" userId="74e8f0f2-1ce0-4d2e-a2e1-e14baa1b703f" providerId="ADAL" clId="{DD43DD01-595C-462C-AA70-A1BD2DE41F70}" dt="2025-09-17T11:54:52.924" v="2286" actId="20577"/>
        <pc:sldMkLst>
          <pc:docMk/>
          <pc:sldMk cId="2454784052" sldId="303"/>
        </pc:sldMkLst>
        <pc:spChg chg="mod">
          <ac:chgData name="Melisa Matthews" userId="74e8f0f2-1ce0-4d2e-a2e1-e14baa1b703f" providerId="ADAL" clId="{DD43DD01-595C-462C-AA70-A1BD2DE41F70}" dt="2025-09-17T11:54:52.924" v="2286" actId="20577"/>
          <ac:spMkLst>
            <pc:docMk/>
            <pc:sldMk cId="2454784052" sldId="303"/>
            <ac:spMk id="3" creationId="{80930996-5DDC-F7AB-209F-6403B39A4B4B}"/>
          </ac:spMkLst>
        </pc:spChg>
      </pc:sldChg>
      <pc:sldChg chg="modSp add mod">
        <pc:chgData name="Melisa Matthews" userId="74e8f0f2-1ce0-4d2e-a2e1-e14baa1b703f" providerId="ADAL" clId="{DD43DD01-595C-462C-AA70-A1BD2DE41F70}" dt="2025-09-17T11:56:51.525" v="2490" actId="20577"/>
        <pc:sldMkLst>
          <pc:docMk/>
          <pc:sldMk cId="1571732022" sldId="304"/>
        </pc:sldMkLst>
        <pc:spChg chg="mod">
          <ac:chgData name="Melisa Matthews" userId="74e8f0f2-1ce0-4d2e-a2e1-e14baa1b703f" providerId="ADAL" clId="{DD43DD01-595C-462C-AA70-A1BD2DE41F70}" dt="2025-09-17T11:56:51.525" v="2490" actId="20577"/>
          <ac:spMkLst>
            <pc:docMk/>
            <pc:sldMk cId="1571732022" sldId="304"/>
            <ac:spMk id="3" creationId="{BE50D9D8-3154-4709-6A00-9E40221D32AC}"/>
          </ac:spMkLst>
        </pc:spChg>
      </pc:sldChg>
      <pc:sldChg chg="modSp add mod">
        <pc:chgData name="Melisa Matthews" userId="74e8f0f2-1ce0-4d2e-a2e1-e14baa1b703f" providerId="ADAL" clId="{DD43DD01-595C-462C-AA70-A1BD2DE41F70}" dt="2025-09-17T11:58:40.737" v="2801" actId="20577"/>
        <pc:sldMkLst>
          <pc:docMk/>
          <pc:sldMk cId="719772392" sldId="305"/>
        </pc:sldMkLst>
        <pc:spChg chg="mod">
          <ac:chgData name="Melisa Matthews" userId="74e8f0f2-1ce0-4d2e-a2e1-e14baa1b703f" providerId="ADAL" clId="{DD43DD01-595C-462C-AA70-A1BD2DE41F70}" dt="2025-09-17T11:58:40.737" v="2801" actId="20577"/>
          <ac:spMkLst>
            <pc:docMk/>
            <pc:sldMk cId="719772392" sldId="305"/>
            <ac:spMk id="3" creationId="{21CD9DA1-6A10-BD05-71E8-71F1268F41F6}"/>
          </ac:spMkLst>
        </pc:spChg>
      </pc:sldChg>
      <pc:sldChg chg="modSp add mod">
        <pc:chgData name="Melisa Matthews" userId="74e8f0f2-1ce0-4d2e-a2e1-e14baa1b703f" providerId="ADAL" clId="{DD43DD01-595C-462C-AA70-A1BD2DE41F70}" dt="2025-09-17T12:00:21.899" v="3069" actId="313"/>
        <pc:sldMkLst>
          <pc:docMk/>
          <pc:sldMk cId="938093399" sldId="306"/>
        </pc:sldMkLst>
        <pc:spChg chg="mod">
          <ac:chgData name="Melisa Matthews" userId="74e8f0f2-1ce0-4d2e-a2e1-e14baa1b703f" providerId="ADAL" clId="{DD43DD01-595C-462C-AA70-A1BD2DE41F70}" dt="2025-09-17T12:00:21.899" v="3069" actId="313"/>
          <ac:spMkLst>
            <pc:docMk/>
            <pc:sldMk cId="938093399" sldId="306"/>
            <ac:spMk id="3" creationId="{36517FE8-4473-A9C5-A4B5-FDEE6F970E60}"/>
          </ac:spMkLst>
        </pc:spChg>
      </pc:sldChg>
      <pc:sldChg chg="ord">
        <pc:chgData name="Melisa Matthews" userId="74e8f0f2-1ce0-4d2e-a2e1-e14baa1b703f" providerId="ADAL" clId="{DD43DD01-595C-462C-AA70-A1BD2DE41F70}" dt="2025-09-17T14:09:43.200" v="3160"/>
        <pc:sldMkLst>
          <pc:docMk/>
          <pc:sldMk cId="529957024" sldId="307"/>
        </pc:sldMkLst>
      </pc:sldChg>
      <pc:sldChg chg="addSp delSp modSp add del mod">
        <pc:chgData name="Melisa Matthews" userId="74e8f0f2-1ce0-4d2e-a2e1-e14baa1b703f" providerId="ADAL" clId="{DD43DD01-595C-462C-AA70-A1BD2DE41F70}" dt="2025-09-17T18:42:52.582" v="5363" actId="47"/>
        <pc:sldMkLst>
          <pc:docMk/>
          <pc:sldMk cId="3379037635" sldId="308"/>
        </pc:sldMkLst>
        <pc:spChg chg="add del mod">
          <ac:chgData name="Melisa Matthews" userId="74e8f0f2-1ce0-4d2e-a2e1-e14baa1b703f" providerId="ADAL" clId="{DD43DD01-595C-462C-AA70-A1BD2DE41F70}" dt="2025-09-17T14:10:53.375" v="3165" actId="931"/>
          <ac:spMkLst>
            <pc:docMk/>
            <pc:sldMk cId="3379037635" sldId="308"/>
            <ac:spMk id="3" creationId="{2547B5EE-55F9-FE99-7ABF-66E208C70826}"/>
          </ac:spMkLst>
        </pc:spChg>
        <pc:spChg chg="mod">
          <ac:chgData name="Melisa Matthews" userId="74e8f0f2-1ce0-4d2e-a2e1-e14baa1b703f" providerId="ADAL" clId="{DD43DD01-595C-462C-AA70-A1BD2DE41F70}" dt="2025-09-17T14:11:38.987" v="3282" actId="20577"/>
          <ac:spMkLst>
            <pc:docMk/>
            <pc:sldMk cId="3379037635" sldId="308"/>
            <ac:spMk id="20" creationId="{BAA1FEE5-8900-537B-8ADF-D3F436F57D0F}"/>
          </ac:spMkLst>
        </pc:spChg>
        <pc:picChg chg="del">
          <ac:chgData name="Melisa Matthews" userId="74e8f0f2-1ce0-4d2e-a2e1-e14baa1b703f" providerId="ADAL" clId="{DD43DD01-595C-462C-AA70-A1BD2DE41F70}" dt="2025-09-17T14:10:36.061" v="3164" actId="478"/>
          <ac:picMkLst>
            <pc:docMk/>
            <pc:sldMk cId="3379037635" sldId="308"/>
            <ac:picMk id="4" creationId="{E83D17B1-FF93-2910-6715-6EC619690B9C}"/>
          </ac:picMkLst>
        </pc:picChg>
        <pc:picChg chg="add mod">
          <ac:chgData name="Melisa Matthews" userId="74e8f0f2-1ce0-4d2e-a2e1-e14baa1b703f" providerId="ADAL" clId="{DD43DD01-595C-462C-AA70-A1BD2DE41F70}" dt="2025-09-17T14:10:56.369" v="3166" actId="27614"/>
          <ac:picMkLst>
            <pc:docMk/>
            <pc:sldMk cId="3379037635" sldId="308"/>
            <ac:picMk id="6" creationId="{D62DCA2D-E858-EDA0-4ADD-7DCACF617951}"/>
          </ac:picMkLst>
        </pc:picChg>
      </pc:sldChg>
      <pc:sldChg chg="modSp add mod ord">
        <pc:chgData name="Melisa Matthews" userId="74e8f0f2-1ce0-4d2e-a2e1-e14baa1b703f" providerId="ADAL" clId="{DD43DD01-595C-462C-AA70-A1BD2DE41F70}" dt="2025-09-17T14:12:36.899" v="3316" actId="20577"/>
        <pc:sldMkLst>
          <pc:docMk/>
          <pc:sldMk cId="4294107056" sldId="309"/>
        </pc:sldMkLst>
        <pc:spChg chg="mod">
          <ac:chgData name="Melisa Matthews" userId="74e8f0f2-1ce0-4d2e-a2e1-e14baa1b703f" providerId="ADAL" clId="{DD43DD01-595C-462C-AA70-A1BD2DE41F70}" dt="2025-09-17T14:12:36.899" v="3316" actId="20577"/>
          <ac:spMkLst>
            <pc:docMk/>
            <pc:sldMk cId="4294107056" sldId="309"/>
            <ac:spMk id="2" creationId="{B90597E5-1819-9ED1-7B0C-88757C0BC2CC}"/>
          </ac:spMkLst>
        </pc:spChg>
      </pc:sldChg>
      <pc:sldChg chg="modSp add mod ord">
        <pc:chgData name="Melisa Matthews" userId="74e8f0f2-1ce0-4d2e-a2e1-e14baa1b703f" providerId="ADAL" clId="{DD43DD01-595C-462C-AA70-A1BD2DE41F70}" dt="2025-09-17T14:26:46.342" v="3773" actId="20577"/>
        <pc:sldMkLst>
          <pc:docMk/>
          <pc:sldMk cId="555302657" sldId="310"/>
        </pc:sldMkLst>
        <pc:spChg chg="mod">
          <ac:chgData name="Melisa Matthews" userId="74e8f0f2-1ce0-4d2e-a2e1-e14baa1b703f" providerId="ADAL" clId="{DD43DD01-595C-462C-AA70-A1BD2DE41F70}" dt="2025-09-17T14:26:46.342" v="3773" actId="20577"/>
          <ac:spMkLst>
            <pc:docMk/>
            <pc:sldMk cId="555302657" sldId="310"/>
            <ac:spMk id="2" creationId="{F0718569-2171-FF04-5691-9E8A484C9E11}"/>
          </ac:spMkLst>
        </pc:spChg>
      </pc:sldChg>
      <pc:sldChg chg="modSp add del mod">
        <pc:chgData name="Melisa Matthews" userId="74e8f0f2-1ce0-4d2e-a2e1-e14baa1b703f" providerId="ADAL" clId="{DD43DD01-595C-462C-AA70-A1BD2DE41F70}" dt="2025-09-17T14:59:27.658" v="4131" actId="2696"/>
        <pc:sldMkLst>
          <pc:docMk/>
          <pc:sldMk cId="3108095910" sldId="311"/>
        </pc:sldMkLst>
        <pc:spChg chg="mod">
          <ac:chgData name="Melisa Matthews" userId="74e8f0f2-1ce0-4d2e-a2e1-e14baa1b703f" providerId="ADAL" clId="{DD43DD01-595C-462C-AA70-A1BD2DE41F70}" dt="2025-09-17T14:59:07.522" v="4127" actId="1076"/>
          <ac:spMkLst>
            <pc:docMk/>
            <pc:sldMk cId="3108095910" sldId="311"/>
            <ac:spMk id="6" creationId="{4C3EEC16-2D0E-49B4-E8F9-3B6042FA17F5}"/>
          </ac:spMkLst>
        </pc:spChg>
        <pc:spChg chg="mod">
          <ac:chgData name="Melisa Matthews" userId="74e8f0f2-1ce0-4d2e-a2e1-e14baa1b703f" providerId="ADAL" clId="{DD43DD01-595C-462C-AA70-A1BD2DE41F70}" dt="2025-09-17T14:58:17.843" v="4096" actId="27636"/>
          <ac:spMkLst>
            <pc:docMk/>
            <pc:sldMk cId="3108095910" sldId="311"/>
            <ac:spMk id="7" creationId="{E9A12FF2-4CE4-104D-7CF3-1AB8BB70A82A}"/>
          </ac:spMkLst>
        </pc:spChg>
      </pc:sldChg>
      <pc:sldChg chg="addSp delSp modSp add mod">
        <pc:chgData name="Melisa Matthews" userId="74e8f0f2-1ce0-4d2e-a2e1-e14baa1b703f" providerId="ADAL" clId="{DD43DD01-595C-462C-AA70-A1BD2DE41F70}" dt="2025-09-17T17:54:02.373" v="4765" actId="962"/>
        <pc:sldMkLst>
          <pc:docMk/>
          <pc:sldMk cId="3861933969" sldId="311"/>
        </pc:sldMkLst>
        <pc:spChg chg="mod">
          <ac:chgData name="Melisa Matthews" userId="74e8f0f2-1ce0-4d2e-a2e1-e14baa1b703f" providerId="ADAL" clId="{DD43DD01-595C-462C-AA70-A1BD2DE41F70}" dt="2025-09-17T16:48:32.996" v="4361" actId="20577"/>
          <ac:spMkLst>
            <pc:docMk/>
            <pc:sldMk cId="3861933969" sldId="311"/>
            <ac:spMk id="2" creationId="{4F161FD3-365A-E733-5EF2-DA5A2E9DBD94}"/>
          </ac:spMkLst>
        </pc:spChg>
        <pc:spChg chg="mod">
          <ac:chgData name="Melisa Matthews" userId="74e8f0f2-1ce0-4d2e-a2e1-e14baa1b703f" providerId="ADAL" clId="{DD43DD01-595C-462C-AA70-A1BD2DE41F70}" dt="2025-09-17T17:53:13.250" v="4655" actId="14100"/>
          <ac:spMkLst>
            <pc:docMk/>
            <pc:sldMk cId="3861933969" sldId="311"/>
            <ac:spMk id="3" creationId="{F7C7FBF4-B2F4-3B0C-81D7-372F3D5025DE}"/>
          </ac:spMkLst>
        </pc:spChg>
        <pc:picChg chg="del">
          <ac:chgData name="Melisa Matthews" userId="74e8f0f2-1ce0-4d2e-a2e1-e14baa1b703f" providerId="ADAL" clId="{DD43DD01-595C-462C-AA70-A1BD2DE41F70}" dt="2025-09-17T16:48:36.255" v="4362" actId="478"/>
          <ac:picMkLst>
            <pc:docMk/>
            <pc:sldMk cId="3861933969" sldId="311"/>
            <ac:picMk id="5" creationId="{47CAC89F-0258-F970-7AD8-EB0817968012}"/>
          </ac:picMkLst>
        </pc:picChg>
        <pc:picChg chg="add mod">
          <ac:chgData name="Melisa Matthews" userId="74e8f0f2-1ce0-4d2e-a2e1-e14baa1b703f" providerId="ADAL" clId="{DD43DD01-595C-462C-AA70-A1BD2DE41F70}" dt="2025-09-17T17:54:02.373" v="4765" actId="962"/>
          <ac:picMkLst>
            <pc:docMk/>
            <pc:sldMk cId="3861933969" sldId="311"/>
            <ac:picMk id="6" creationId="{0842C5ED-4E01-98C2-5D7D-20EED728D00F}"/>
          </ac:picMkLst>
        </pc:picChg>
      </pc:sldChg>
      <pc:sldChg chg="modSp add mod">
        <pc:chgData name="Melisa Matthews" userId="74e8f0f2-1ce0-4d2e-a2e1-e14baa1b703f" providerId="ADAL" clId="{DD43DD01-595C-462C-AA70-A1BD2DE41F70}" dt="2025-09-17T18:02:05.387" v="5360" actId="20577"/>
        <pc:sldMkLst>
          <pc:docMk/>
          <pc:sldMk cId="2151146940" sldId="312"/>
        </pc:sldMkLst>
        <pc:spChg chg="mod">
          <ac:chgData name="Melisa Matthews" userId="74e8f0f2-1ce0-4d2e-a2e1-e14baa1b703f" providerId="ADAL" clId="{DD43DD01-595C-462C-AA70-A1BD2DE41F70}" dt="2025-09-17T18:02:05.387" v="5360" actId="20577"/>
          <ac:spMkLst>
            <pc:docMk/>
            <pc:sldMk cId="2151146940" sldId="312"/>
            <ac:spMk id="7" creationId="{B7A50168-D3D3-2ED1-806C-6211B6317A8D}"/>
          </ac:spMkLst>
        </pc:spChg>
      </pc:sldChg>
      <pc:sldChg chg="add del">
        <pc:chgData name="Melisa Matthews" userId="74e8f0f2-1ce0-4d2e-a2e1-e14baa1b703f" providerId="ADAL" clId="{DD43DD01-595C-462C-AA70-A1BD2DE41F70}" dt="2025-09-16T11:25:02.186" v="86"/>
        <pc:sldMkLst>
          <pc:docMk/>
          <pc:sldMk cId="2270417991" sldId="2897"/>
        </pc:sldMkLst>
      </pc:sldChg>
    </pc:docChg>
  </pc:docChgLst>
  <pc:docChgLst>
    <pc:chgData name="Rachel Bishop" userId="S::rbishop@aph.org::8f90c3ab-1208-40e5-a31d-8eefa39ce374" providerId="AD" clId="Web-{4508496D-259B-CF7B-5F22-F1CF660D1D18}"/>
    <pc:docChg chg="addSld delSld modSld">
      <pc:chgData name="Rachel Bishop" userId="S::rbishop@aph.org::8f90c3ab-1208-40e5-a31d-8eefa39ce374" providerId="AD" clId="Web-{4508496D-259B-CF7B-5F22-F1CF660D1D18}" dt="2025-09-18T18:58:49.084" v="52" actId="20577"/>
      <pc:docMkLst>
        <pc:docMk/>
      </pc:docMkLst>
      <pc:sldChg chg="modSp">
        <pc:chgData name="Rachel Bishop" userId="S::rbishop@aph.org::8f90c3ab-1208-40e5-a31d-8eefa39ce374" providerId="AD" clId="Web-{4508496D-259B-CF7B-5F22-F1CF660D1D18}" dt="2025-09-18T18:58:49.084" v="52" actId="20577"/>
        <pc:sldMkLst>
          <pc:docMk/>
          <pc:sldMk cId="1936125952" sldId="277"/>
        </pc:sldMkLst>
        <pc:spChg chg="mod">
          <ac:chgData name="Rachel Bishop" userId="S::rbishop@aph.org::8f90c3ab-1208-40e5-a31d-8eefa39ce374" providerId="AD" clId="Web-{4508496D-259B-CF7B-5F22-F1CF660D1D18}" dt="2025-09-18T18:58:49.084" v="52" actId="20577"/>
          <ac:spMkLst>
            <pc:docMk/>
            <pc:sldMk cId="1936125952" sldId="277"/>
            <ac:spMk id="2" creationId="{0C93B6F1-6E0C-CC1E-C62A-EFB158254306}"/>
          </ac:spMkLst>
        </pc:spChg>
      </pc:sldChg>
      <pc:sldChg chg="modSp add del">
        <pc:chgData name="Rachel Bishop" userId="S::rbishop@aph.org::8f90c3ab-1208-40e5-a31d-8eefa39ce374" providerId="AD" clId="Web-{4508496D-259B-CF7B-5F22-F1CF660D1D18}" dt="2025-09-18T18:58:00.253" v="20" actId="20577"/>
        <pc:sldMkLst>
          <pc:docMk/>
          <pc:sldMk cId="3068730692" sldId="278"/>
        </pc:sldMkLst>
        <pc:spChg chg="mod">
          <ac:chgData name="Rachel Bishop" userId="S::rbishop@aph.org::8f90c3ab-1208-40e5-a31d-8eefa39ce374" providerId="AD" clId="Web-{4508496D-259B-CF7B-5F22-F1CF660D1D18}" dt="2025-09-18T18:58:00.253" v="20" actId="20577"/>
          <ac:spMkLst>
            <pc:docMk/>
            <pc:sldMk cId="3068730692" sldId="278"/>
            <ac:spMk id="2" creationId="{44BBB6ED-63B1-C8D4-ADA2-ABFBD8BF14FB}"/>
          </ac:spMkLst>
        </pc:spChg>
      </pc:sldChg>
      <pc:sldChg chg="modSp add del">
        <pc:chgData name="Rachel Bishop" userId="S::rbishop@aph.org::8f90c3ab-1208-40e5-a31d-8eefa39ce374" providerId="AD" clId="Web-{4508496D-259B-CF7B-5F22-F1CF660D1D18}" dt="2025-09-18T18:58:41.506" v="51" actId="20577"/>
        <pc:sldMkLst>
          <pc:docMk/>
          <pc:sldMk cId="42730137" sldId="280"/>
        </pc:sldMkLst>
        <pc:spChg chg="mod">
          <ac:chgData name="Rachel Bishop" userId="S::rbishop@aph.org::8f90c3ab-1208-40e5-a31d-8eefa39ce374" providerId="AD" clId="Web-{4508496D-259B-CF7B-5F22-F1CF660D1D18}" dt="2025-09-18T18:58:41.506" v="51" actId="20577"/>
          <ac:spMkLst>
            <pc:docMk/>
            <pc:sldMk cId="42730137" sldId="280"/>
            <ac:spMk id="4" creationId="{8C58AAB5-3D94-13F5-2879-B2758274F5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9EBB-F47A-0148-B31D-84535ADA0839}"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4622-C062-874F-A5CC-A440E03D0E03}" type="slidenum">
              <a:rPr lang="en-US" smtClean="0"/>
              <a:t>‹#›</a:t>
            </a:fld>
            <a:endParaRPr lang="en-US"/>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3494-0532-E51E-4944-9DEBC116C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ED130-FD12-5DD9-73D7-743998C25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8838E-CD21-2609-3159-55ECAD9665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CAAAF2-2E77-1B63-C043-2D489B88A40A}"/>
              </a:ext>
            </a:extLst>
          </p:cNvPr>
          <p:cNvSpPr>
            <a:spLocks noGrp="1"/>
          </p:cNvSpPr>
          <p:nvPr>
            <p:ph type="sldNum" sz="quarter" idx="5"/>
          </p:nvPr>
        </p:nvSpPr>
        <p:spPr/>
        <p:txBody>
          <a:bodyPr/>
          <a:lstStyle/>
          <a:p>
            <a:fld id="{30594622-C062-874F-A5CC-A440E03D0E03}" type="slidenum">
              <a:rPr lang="en-US" smtClean="0"/>
              <a:t>2</a:t>
            </a:fld>
            <a:endParaRPr lang="en-US"/>
          </a:p>
        </p:txBody>
      </p:sp>
    </p:spTree>
    <p:extLst>
      <p:ext uri="{BB962C8B-B14F-4D97-AF65-F5344CB8AC3E}">
        <p14:creationId xmlns:p14="http://schemas.microsoft.com/office/powerpoint/2010/main" val="300153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prekindergarten, the product includes a student kit, print teacher kit, and a braille teacher kit. The student kit includes set of braille children’s books, workbooks, student storybooks, worksheets, </a:t>
            </a:r>
            <a:r>
              <a:rPr lang="en-US" err="1"/>
              <a:t>colortime</a:t>
            </a:r>
            <a:r>
              <a:rPr lang="en-US"/>
              <a:t> coloring book, assessment binder, My Reader Binder, and a Manipulatives Pack, print children’s books commercial books, some original. The teacher kit includes a Teacher’s Manual, Quick Start Guide, Assessment booklets, and a list of training videos. The training videos will be available on the website.  </a:t>
            </a:r>
          </a:p>
        </p:txBody>
      </p:sp>
      <p:sp>
        <p:nvSpPr>
          <p:cNvPr id="4" name="Slide Number Placeholder 3"/>
          <p:cNvSpPr>
            <a:spLocks noGrp="1"/>
          </p:cNvSpPr>
          <p:nvPr>
            <p:ph type="sldNum" sz="quarter" idx="5"/>
          </p:nvPr>
        </p:nvSpPr>
        <p:spPr/>
        <p:txBody>
          <a:bodyPr/>
          <a:lstStyle/>
          <a:p>
            <a:fld id="{30594622-C062-874F-A5CC-A440E03D0E03}" type="slidenum">
              <a:rPr lang="en-US" smtClean="0"/>
              <a:t>21</a:t>
            </a:fld>
            <a:endParaRPr lang="en-US"/>
          </a:p>
        </p:txBody>
      </p:sp>
    </p:spTree>
    <p:extLst>
      <p:ext uri="{BB962C8B-B14F-4D97-AF65-F5344CB8AC3E}">
        <p14:creationId xmlns:p14="http://schemas.microsoft.com/office/powerpoint/2010/main" val="226854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skills developed include, listening comprehension, vocabulary, letter and number recognition, segmenting and blending sounds, phonics, tactile graphics, modeled and independent writing. </a:t>
            </a:r>
          </a:p>
        </p:txBody>
      </p:sp>
      <p:sp>
        <p:nvSpPr>
          <p:cNvPr id="4" name="Slide Number Placeholder 3"/>
          <p:cNvSpPr>
            <a:spLocks noGrp="1"/>
          </p:cNvSpPr>
          <p:nvPr>
            <p:ph type="sldNum" sz="quarter" idx="5"/>
          </p:nvPr>
        </p:nvSpPr>
        <p:spPr/>
        <p:txBody>
          <a:bodyPr/>
          <a:lstStyle/>
          <a:p>
            <a:fld id="{30594622-C062-874F-A5CC-A440E03D0E03}" type="slidenum">
              <a:rPr lang="en-US" smtClean="0"/>
              <a:t>22</a:t>
            </a:fld>
            <a:endParaRPr lang="en-US"/>
          </a:p>
        </p:txBody>
      </p:sp>
    </p:spTree>
    <p:extLst>
      <p:ext uri="{BB962C8B-B14F-4D97-AF65-F5344CB8AC3E}">
        <p14:creationId xmlns:p14="http://schemas.microsoft.com/office/powerpoint/2010/main" val="82630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sample lesson from Lesson 1.  Like prekindergarten, each lesson begins with an objective and is organized by section: Speaking and Listening, Reading, Writing, Reading and Writing, and Specialized Skills. [Read some of the sample lesson as an example.]</a:t>
            </a:r>
          </a:p>
        </p:txBody>
      </p:sp>
      <p:sp>
        <p:nvSpPr>
          <p:cNvPr id="4" name="Slide Number Placeholder 3"/>
          <p:cNvSpPr>
            <a:spLocks noGrp="1"/>
          </p:cNvSpPr>
          <p:nvPr>
            <p:ph type="sldNum" sz="quarter" idx="5"/>
          </p:nvPr>
        </p:nvSpPr>
        <p:spPr/>
        <p:txBody>
          <a:bodyPr/>
          <a:lstStyle/>
          <a:p>
            <a:fld id="{30594622-C062-874F-A5CC-A440E03D0E03}" type="slidenum">
              <a:rPr lang="en-US" smtClean="0"/>
              <a:t>23</a:t>
            </a:fld>
            <a:endParaRPr lang="en-US"/>
          </a:p>
        </p:txBody>
      </p:sp>
    </p:spTree>
    <p:extLst>
      <p:ext uri="{BB962C8B-B14F-4D97-AF65-F5344CB8AC3E}">
        <p14:creationId xmlns:p14="http://schemas.microsoft.com/office/powerpoint/2010/main" val="1827307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BOP continues on into 1</a:t>
            </a:r>
            <a:r>
              <a:rPr lang="en-US" baseline="30000"/>
              <a:t>st</a:t>
            </a:r>
            <a:r>
              <a:rPr lang="en-US"/>
              <a:t> Grade, where students are expected to read many of the lessons themselves as we continue to build on the skills developed in Kindergarten. </a:t>
            </a:r>
          </a:p>
        </p:txBody>
      </p:sp>
      <p:sp>
        <p:nvSpPr>
          <p:cNvPr id="4" name="Slide Number Placeholder 3"/>
          <p:cNvSpPr>
            <a:spLocks noGrp="1"/>
          </p:cNvSpPr>
          <p:nvPr>
            <p:ph type="sldNum" sz="quarter" idx="5"/>
          </p:nvPr>
        </p:nvSpPr>
        <p:spPr/>
        <p:txBody>
          <a:bodyPr/>
          <a:lstStyle/>
          <a:p>
            <a:fld id="{30594622-C062-874F-A5CC-A440E03D0E03}" type="slidenum">
              <a:rPr lang="en-US" smtClean="0"/>
              <a:t>24</a:t>
            </a:fld>
            <a:endParaRPr lang="en-US"/>
          </a:p>
        </p:txBody>
      </p:sp>
    </p:spTree>
    <p:extLst>
      <p:ext uri="{BB962C8B-B14F-4D97-AF65-F5344CB8AC3E}">
        <p14:creationId xmlns:p14="http://schemas.microsoft.com/office/powerpoint/2010/main" val="926396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kit includes lesson monitoring sheets, assessment checkup forms, student textbook, and a worksheets pack.</a:t>
            </a:r>
          </a:p>
        </p:txBody>
      </p:sp>
      <p:sp>
        <p:nvSpPr>
          <p:cNvPr id="4" name="Slide Number Placeholder 3"/>
          <p:cNvSpPr>
            <a:spLocks noGrp="1"/>
          </p:cNvSpPr>
          <p:nvPr>
            <p:ph type="sldNum" sz="quarter" idx="5"/>
          </p:nvPr>
        </p:nvSpPr>
        <p:spPr/>
        <p:txBody>
          <a:bodyPr/>
          <a:lstStyle/>
          <a:p>
            <a:fld id="{30594622-C062-874F-A5CC-A440E03D0E03}" type="slidenum">
              <a:rPr lang="en-US" smtClean="0"/>
              <a:t>25</a:t>
            </a:fld>
            <a:endParaRPr lang="en-US"/>
          </a:p>
        </p:txBody>
      </p:sp>
    </p:spTree>
    <p:extLst>
      <p:ext uri="{BB962C8B-B14F-4D97-AF65-F5344CB8AC3E}">
        <p14:creationId xmlns:p14="http://schemas.microsoft.com/office/powerpoint/2010/main" val="366733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26</a:t>
            </a:fld>
            <a:endParaRPr lang="en-US"/>
          </a:p>
        </p:txBody>
      </p:sp>
    </p:spTree>
    <p:extLst>
      <p:ext uri="{BB962C8B-B14F-4D97-AF65-F5344CB8AC3E}">
        <p14:creationId xmlns:p14="http://schemas.microsoft.com/office/powerpoint/2010/main" val="347646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sample lesson on Spelling. There is an introduction and a section on oral spelling and a sidebar explaining what will be covered in the lesson. </a:t>
            </a:r>
          </a:p>
        </p:txBody>
      </p:sp>
      <p:sp>
        <p:nvSpPr>
          <p:cNvPr id="4" name="Slide Number Placeholder 3"/>
          <p:cNvSpPr>
            <a:spLocks noGrp="1"/>
          </p:cNvSpPr>
          <p:nvPr>
            <p:ph type="sldNum" sz="quarter" idx="5"/>
          </p:nvPr>
        </p:nvSpPr>
        <p:spPr/>
        <p:txBody>
          <a:bodyPr/>
          <a:lstStyle/>
          <a:p>
            <a:fld id="{30594622-C062-874F-A5CC-A440E03D0E03}" type="slidenum">
              <a:rPr lang="en-US" smtClean="0"/>
              <a:t>27</a:t>
            </a:fld>
            <a:endParaRPr lang="en-US"/>
          </a:p>
        </p:txBody>
      </p:sp>
    </p:spTree>
    <p:extLst>
      <p:ext uri="{BB962C8B-B14F-4D97-AF65-F5344CB8AC3E}">
        <p14:creationId xmlns:p14="http://schemas.microsoft.com/office/powerpoint/2010/main" val="143257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28</a:t>
            </a:fld>
            <a:endParaRPr lang="en-US"/>
          </a:p>
        </p:txBody>
      </p:sp>
    </p:spTree>
    <p:extLst>
      <p:ext uri="{BB962C8B-B14F-4D97-AF65-F5344CB8AC3E}">
        <p14:creationId xmlns:p14="http://schemas.microsoft.com/office/powerpoint/2010/main" val="139106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have made a list of APH books that support literacy at the preschool level, including On the Way to Literacy Littlest Pumpkin, the Caterpillar, Jellybean Jungle, and Geraldine’s Blanket.  Also from our LDQR series, we have Tales for Baby Lizard, My Nose, Six Little Dots, and coming soon… Where’s Spot?), and Alphabet Scramble, which provides great opportunities for letter recognition and tracking.</a:t>
            </a:r>
          </a:p>
        </p:txBody>
      </p:sp>
      <p:sp>
        <p:nvSpPr>
          <p:cNvPr id="4" name="Slide Number Placeholder 3"/>
          <p:cNvSpPr>
            <a:spLocks noGrp="1"/>
          </p:cNvSpPr>
          <p:nvPr>
            <p:ph type="sldNum" sz="quarter" idx="5"/>
          </p:nvPr>
        </p:nvSpPr>
        <p:spPr/>
        <p:txBody>
          <a:bodyPr/>
          <a:lstStyle/>
          <a:p>
            <a:fld id="{30594622-C062-874F-A5CC-A440E03D0E03}" type="slidenum">
              <a:rPr lang="en-US" smtClean="0"/>
              <a:t>32</a:t>
            </a:fld>
            <a:endParaRPr lang="en-US"/>
          </a:p>
        </p:txBody>
      </p:sp>
    </p:spTree>
    <p:extLst>
      <p:ext uri="{BB962C8B-B14F-4D97-AF65-F5344CB8AC3E}">
        <p14:creationId xmlns:p14="http://schemas.microsoft.com/office/powerpoint/2010/main" val="269985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Products that are helpful for this grade level are All Aboard! Word Playhouse, and Expanded </a:t>
            </a:r>
            <a:r>
              <a:rPr lang="en-US" err="1"/>
              <a:t>Dolch</a:t>
            </a:r>
            <a:r>
              <a:rPr lang="en-US"/>
              <a:t> Word Cards. </a:t>
            </a:r>
          </a:p>
        </p:txBody>
      </p:sp>
      <p:sp>
        <p:nvSpPr>
          <p:cNvPr id="4" name="Slide Number Placeholder 3"/>
          <p:cNvSpPr>
            <a:spLocks noGrp="1"/>
          </p:cNvSpPr>
          <p:nvPr>
            <p:ph type="sldNum" sz="quarter" idx="5"/>
          </p:nvPr>
        </p:nvSpPr>
        <p:spPr/>
        <p:txBody>
          <a:bodyPr/>
          <a:lstStyle/>
          <a:p>
            <a:fld id="{30594622-C062-874F-A5CC-A440E03D0E03}" type="slidenum">
              <a:rPr lang="en-US" smtClean="0"/>
              <a:t>33</a:t>
            </a:fld>
            <a:endParaRPr lang="en-US"/>
          </a:p>
        </p:txBody>
      </p:sp>
    </p:spTree>
    <p:extLst>
      <p:ext uri="{BB962C8B-B14F-4D97-AF65-F5344CB8AC3E}">
        <p14:creationId xmlns:p14="http://schemas.microsoft.com/office/powerpoint/2010/main" val="129004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79FD-0828-F539-216A-3B062F117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6D11C-494C-D9DF-D134-1C9F08489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087E5-518B-9D2C-A798-4A57F19353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059366-0C66-37CB-1088-46B0D3D480E9}"/>
              </a:ext>
            </a:extLst>
          </p:cNvPr>
          <p:cNvSpPr>
            <a:spLocks noGrp="1"/>
          </p:cNvSpPr>
          <p:nvPr>
            <p:ph type="sldNum" sz="quarter" idx="5"/>
          </p:nvPr>
        </p:nvSpPr>
        <p:spPr/>
        <p:txBody>
          <a:bodyPr/>
          <a:lstStyle/>
          <a:p>
            <a:fld id="{30594622-C062-874F-A5CC-A440E03D0E03}" type="slidenum">
              <a:rPr lang="en-US" smtClean="0"/>
              <a:t>7</a:t>
            </a:fld>
            <a:endParaRPr lang="en-US"/>
          </a:p>
        </p:txBody>
      </p:sp>
    </p:spTree>
    <p:extLst>
      <p:ext uri="{BB962C8B-B14F-4D97-AF65-F5344CB8AC3E}">
        <p14:creationId xmlns:p14="http://schemas.microsoft.com/office/powerpoint/2010/main" val="485206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09E22C67-95A5-4824-B4EF-E0DA4FFAE19A}" type="slidenum">
              <a:rPr lang="en-US" smtClean="0"/>
              <a:t>56</a:t>
            </a:fld>
            <a:endParaRPr lang="en-US"/>
          </a:p>
        </p:txBody>
      </p:sp>
    </p:spTree>
    <p:extLst>
      <p:ext uri="{BB962C8B-B14F-4D97-AF65-F5344CB8AC3E}">
        <p14:creationId xmlns:p14="http://schemas.microsoft.com/office/powerpoint/2010/main" val="296263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4622-C062-874F-A5CC-A440E03D0E03}" type="slidenum">
              <a:rPr lang="en-US" smtClean="0"/>
              <a:t>14</a:t>
            </a:fld>
            <a:endParaRPr lang="en-US"/>
          </a:p>
        </p:txBody>
      </p:sp>
    </p:spTree>
    <p:extLst>
      <p:ext uri="{BB962C8B-B14F-4D97-AF65-F5344CB8AC3E}">
        <p14:creationId xmlns:p14="http://schemas.microsoft.com/office/powerpoint/2010/main" val="211130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on Patterns is our braille reading and writing curriculum for students in grades pre-k through 2</a:t>
            </a:r>
            <a:r>
              <a:rPr lang="en-US" baseline="30000"/>
              <a:t>nd</a:t>
            </a:r>
            <a:r>
              <a:rPr lang="en-US"/>
              <a:t> grade. It is a comprehensive literacy program, meaning it covers everything the student will need to know to achieve grade level standards in literacy, reading, writing, speaking, listening, braille contractions, etc.</a:t>
            </a:r>
          </a:p>
        </p:txBody>
      </p:sp>
      <p:sp>
        <p:nvSpPr>
          <p:cNvPr id="4" name="Slide Number Placeholder 3"/>
          <p:cNvSpPr>
            <a:spLocks noGrp="1"/>
          </p:cNvSpPr>
          <p:nvPr>
            <p:ph type="sldNum" sz="quarter" idx="5"/>
          </p:nvPr>
        </p:nvSpPr>
        <p:spPr/>
        <p:txBody>
          <a:bodyPr/>
          <a:lstStyle/>
          <a:p>
            <a:fld id="{30594622-C062-874F-A5CC-A440E03D0E03}" type="slidenum">
              <a:rPr lang="en-US" smtClean="0"/>
              <a:t>15</a:t>
            </a:fld>
            <a:endParaRPr lang="en-US"/>
          </a:p>
        </p:txBody>
      </p:sp>
    </p:spTree>
    <p:extLst>
      <p:ext uri="{BB962C8B-B14F-4D97-AF65-F5344CB8AC3E}">
        <p14:creationId xmlns:p14="http://schemas.microsoft.com/office/powerpoint/2010/main" val="189338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Building on Patterns curriculum begins with pre-kindergarten, which is designed to prepare your students for kindergarten.</a:t>
            </a:r>
          </a:p>
        </p:txBody>
      </p:sp>
      <p:sp>
        <p:nvSpPr>
          <p:cNvPr id="4" name="Slide Number Placeholder 3"/>
          <p:cNvSpPr>
            <a:spLocks noGrp="1"/>
          </p:cNvSpPr>
          <p:nvPr>
            <p:ph type="sldNum" sz="quarter" idx="5"/>
          </p:nvPr>
        </p:nvSpPr>
        <p:spPr/>
        <p:txBody>
          <a:bodyPr/>
          <a:lstStyle/>
          <a:p>
            <a:fld id="{30594622-C062-874F-A5CC-A440E03D0E03}" type="slidenum">
              <a:rPr lang="en-US" smtClean="0"/>
              <a:t>16</a:t>
            </a:fld>
            <a:endParaRPr lang="en-US"/>
          </a:p>
        </p:txBody>
      </p:sp>
    </p:spTree>
    <p:extLst>
      <p:ext uri="{BB962C8B-B14F-4D97-AF65-F5344CB8AC3E}">
        <p14:creationId xmlns:p14="http://schemas.microsoft.com/office/powerpoint/2010/main" val="409425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on Patterns pre-kindergarten includes three catalog items, including the student kit, print teacher kit, and braille teacher kit. The student kit includes 28 instructional lessons each paired with a children’s book or tactile storybook that supports lesson concepts. We include commercial books like “Maya was Grumpy” or “The Gruffalo” as well as braille storybooks with original text, and tactile graphics. The print teacher kit includes a quick start guide, TVI booklet, Teacher’s manual in 6 volumes, Reading roundup booklet, and a reference volume. The braille teacher kit includes the same items as the print, but in print.</a:t>
            </a:r>
          </a:p>
        </p:txBody>
      </p:sp>
      <p:sp>
        <p:nvSpPr>
          <p:cNvPr id="4" name="Slide Number Placeholder 3"/>
          <p:cNvSpPr>
            <a:spLocks noGrp="1"/>
          </p:cNvSpPr>
          <p:nvPr>
            <p:ph type="sldNum" sz="quarter" idx="5"/>
          </p:nvPr>
        </p:nvSpPr>
        <p:spPr/>
        <p:txBody>
          <a:bodyPr/>
          <a:lstStyle/>
          <a:p>
            <a:fld id="{30594622-C062-874F-A5CC-A440E03D0E03}" type="slidenum">
              <a:rPr lang="en-US" smtClean="0"/>
              <a:t>17</a:t>
            </a:fld>
            <a:endParaRPr lang="en-US"/>
          </a:p>
        </p:txBody>
      </p:sp>
    </p:spTree>
    <p:extLst>
      <p:ext uri="{BB962C8B-B14F-4D97-AF65-F5344CB8AC3E}">
        <p14:creationId xmlns:p14="http://schemas.microsoft.com/office/powerpoint/2010/main" val="181358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the curriculum students will learn concepts, such as tracking, letter and number recognition, phonics, reading simple tactile storybooks, writing, and enrichment, including poetry, arts and crafts, music, and movement. Each lesson starts with an objective, followed by sections, including Speaking and Listening, Knowledge and concept development, phonological/phonemic awareness, reading, and writing.</a:t>
            </a:r>
          </a:p>
        </p:txBody>
      </p:sp>
      <p:sp>
        <p:nvSpPr>
          <p:cNvPr id="4" name="Slide Number Placeholder 3"/>
          <p:cNvSpPr>
            <a:spLocks noGrp="1"/>
          </p:cNvSpPr>
          <p:nvPr>
            <p:ph type="sldNum" sz="quarter" idx="5"/>
          </p:nvPr>
        </p:nvSpPr>
        <p:spPr/>
        <p:txBody>
          <a:bodyPr/>
          <a:lstStyle/>
          <a:p>
            <a:fld id="{30594622-C062-874F-A5CC-A440E03D0E03}" type="slidenum">
              <a:rPr lang="en-US" smtClean="0"/>
              <a:t>18</a:t>
            </a:fld>
            <a:endParaRPr lang="en-US"/>
          </a:p>
        </p:txBody>
      </p:sp>
    </p:spTree>
    <p:extLst>
      <p:ext uri="{BB962C8B-B14F-4D97-AF65-F5344CB8AC3E}">
        <p14:creationId xmlns:p14="http://schemas.microsoft.com/office/powerpoint/2010/main" val="8742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sample lesson from Lesson 2 of prekindergarten called My Preschool. It includes a sidebar with the topics to be covered in the lesson. And then the heading for the beginning of the lesson, Speaking and Listening, which begins with an interactive  read-aloud. </a:t>
            </a:r>
          </a:p>
        </p:txBody>
      </p:sp>
      <p:sp>
        <p:nvSpPr>
          <p:cNvPr id="4" name="Slide Number Placeholder 3"/>
          <p:cNvSpPr>
            <a:spLocks noGrp="1"/>
          </p:cNvSpPr>
          <p:nvPr>
            <p:ph type="sldNum" sz="quarter" idx="5"/>
          </p:nvPr>
        </p:nvSpPr>
        <p:spPr/>
        <p:txBody>
          <a:bodyPr/>
          <a:lstStyle/>
          <a:p>
            <a:fld id="{30594622-C062-874F-A5CC-A440E03D0E03}" type="slidenum">
              <a:rPr lang="en-US" smtClean="0"/>
              <a:t>19</a:t>
            </a:fld>
            <a:endParaRPr lang="en-US"/>
          </a:p>
        </p:txBody>
      </p:sp>
    </p:spTree>
    <p:extLst>
      <p:ext uri="{BB962C8B-B14F-4D97-AF65-F5344CB8AC3E}">
        <p14:creationId xmlns:p14="http://schemas.microsoft.com/office/powerpoint/2010/main" val="24023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latest version of Building On Patterns Kindergarten, which we expect to arrive in the next few months. The program relies on the latest literacy research and includes more extensive phonics activities, number recognition, introduction to punctuation. </a:t>
            </a:r>
          </a:p>
        </p:txBody>
      </p:sp>
      <p:sp>
        <p:nvSpPr>
          <p:cNvPr id="4" name="Slide Number Placeholder 3"/>
          <p:cNvSpPr>
            <a:spLocks noGrp="1"/>
          </p:cNvSpPr>
          <p:nvPr>
            <p:ph type="sldNum" sz="quarter" idx="5"/>
          </p:nvPr>
        </p:nvSpPr>
        <p:spPr/>
        <p:txBody>
          <a:bodyPr/>
          <a:lstStyle/>
          <a:p>
            <a:fld id="{30594622-C062-874F-A5CC-A440E03D0E03}" type="slidenum">
              <a:rPr lang="en-US" smtClean="0"/>
              <a:t>20</a:t>
            </a:fld>
            <a:endParaRPr lang="en-US"/>
          </a:p>
        </p:txBody>
      </p:sp>
    </p:spTree>
    <p:extLst>
      <p:ext uri="{BB962C8B-B14F-4D97-AF65-F5344CB8AC3E}">
        <p14:creationId xmlns:p14="http://schemas.microsoft.com/office/powerpoint/2010/main" val="3869589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4130574" y="1137917"/>
            <a:ext cx="6022420" cy="2094014"/>
          </a:xfrm>
        </p:spPr>
        <p:txBody>
          <a:bodyPr anchor="t">
            <a:normAutofit/>
          </a:bodyPr>
          <a:lstStyle>
            <a:lvl1pPr algn="r">
              <a:defRPr sz="4800" b="1" cap="all" spc="250" baseline="0">
                <a:latin typeface="Helvetica" pitchFamily="2" charset="0"/>
              </a:defRPr>
            </a:lvl1pPr>
          </a:lstStyle>
          <a:p>
            <a:r>
              <a:rPr lang="en-US"/>
              <a:t>Place TITLE </a:t>
            </a:r>
            <a:r>
              <a:rPr lang="en-US" err="1"/>
              <a:t>HERe.</a:t>
            </a:r>
            <a:endParaRPr lang="en-US"/>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4130574" y="3550899"/>
            <a:ext cx="6022419" cy="518858"/>
          </a:xfrm>
        </p:spPr>
        <p:txBody>
          <a:bodyPr>
            <a:normAutofit/>
          </a:bodyPr>
          <a:lstStyle>
            <a:lvl1pPr marL="0" indent="0" algn="r">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(optional)</a:t>
            </a:r>
          </a:p>
        </p:txBody>
      </p:sp>
      <p:cxnSp>
        <p:nvCxnSpPr>
          <p:cNvPr id="6" name="Straight Connector 5">
            <a:extLst>
              <a:ext uri="{FF2B5EF4-FFF2-40B4-BE49-F238E27FC236}">
                <a16:creationId xmlns:a16="http://schemas.microsoft.com/office/drawing/2014/main" id="{83A17BFC-168C-1383-C36D-DA80E616F1B2}"/>
              </a:ext>
            </a:extLst>
          </p:cNvPr>
          <p:cNvCxnSpPr/>
          <p:nvPr userDrawn="1"/>
        </p:nvCxnSpPr>
        <p:spPr>
          <a:xfrm>
            <a:off x="10689021" y="1137917"/>
            <a:ext cx="0" cy="57200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eople Photo Left+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5398718" y="1766145"/>
            <a:ext cx="4528856" cy="915069"/>
          </a:xfrm>
        </p:spPr>
        <p:txBody>
          <a:bodyPr>
            <a:noAutofit/>
          </a:bodyPr>
          <a:lstStyle>
            <a:lvl1pPr>
              <a:defRPr sz="2800" b="1"/>
            </a:lvl1pPr>
          </a:lstStyle>
          <a:p>
            <a:r>
              <a:rPr lang="en-US"/>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1" y="0"/>
            <a:ext cx="4528857" cy="6115050"/>
          </a:xfrm>
        </p:spPr>
        <p:txBody>
          <a:bodyPr>
            <a:normAutofit/>
          </a:bodyPr>
          <a:lstStyle>
            <a:lvl1pPr marL="0" indent="0">
              <a:buNone/>
              <a:defRPr sz="2000">
                <a:solidFill>
                  <a:schemeClr val="accent1"/>
                </a:solidFill>
              </a:defRPr>
            </a:lvl1pPr>
          </a:lstStyle>
          <a:p>
            <a:r>
              <a:rPr lang="en-US"/>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5398718" y="2840140"/>
            <a:ext cx="4528856" cy="588860"/>
          </a:xfrm>
        </p:spPr>
        <p:txBody>
          <a:bodyPr>
            <a:normAutofit/>
          </a:bodyPr>
          <a:lstStyle>
            <a:lvl1pPr marL="0" indent="0">
              <a:buNone/>
              <a:defRPr sz="1800"/>
            </a:lvl1pPr>
            <a:lvl2pPr marL="457200" indent="0">
              <a:buFont typeface="Arial" panose="020B0604020202020204" pitchFamily="34" charset="0"/>
              <a:buNone/>
              <a:defRPr sz="1800"/>
            </a:lvl2pPr>
            <a:lvl3pPr>
              <a:defRPr sz="1800"/>
            </a:lvl3pPr>
            <a:lvl4pPr>
              <a:defRPr sz="3000"/>
            </a:lvl4pPr>
            <a:lvl5pPr>
              <a:defRPr sz="3000"/>
            </a:lvl5pPr>
          </a:lstStyle>
          <a:p>
            <a:pPr lvl="0"/>
            <a:r>
              <a:rPr lang="en-US"/>
              <a:t>Click to edit Master text styles</a:t>
            </a:r>
          </a:p>
          <a:p>
            <a:pPr lvl="1"/>
            <a:endParaRPr lang="en-US"/>
          </a:p>
        </p:txBody>
      </p:sp>
    </p:spTree>
    <p:extLst>
      <p:ext uri="{BB962C8B-B14F-4D97-AF65-F5344CB8AC3E}">
        <p14:creationId xmlns:p14="http://schemas.microsoft.com/office/powerpoint/2010/main" val="279031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eople Photo Right +job title Full Si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2264430" y="1766145"/>
            <a:ext cx="4528856" cy="915069"/>
          </a:xfrm>
        </p:spPr>
        <p:txBody>
          <a:bodyPr>
            <a:noAutofit/>
          </a:bodyPr>
          <a:lstStyle>
            <a:lvl1pPr algn="r">
              <a:defRPr sz="2800" b="1"/>
            </a:lvl1pPr>
          </a:lstStyle>
          <a:p>
            <a:r>
              <a:rPr lang="en-US"/>
              <a:t>Title Helvetica 28 pt.</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
        <p:nvSpPr>
          <p:cNvPr id="7" name="Picture Placeholder 3">
            <a:extLst>
              <a:ext uri="{FF2B5EF4-FFF2-40B4-BE49-F238E27FC236}">
                <a16:creationId xmlns:a16="http://schemas.microsoft.com/office/drawing/2014/main" id="{5380EDDB-AA81-040C-C512-5DD55D26CA5B}"/>
              </a:ext>
            </a:extLst>
          </p:cNvPr>
          <p:cNvSpPr>
            <a:spLocks noGrp="1"/>
          </p:cNvSpPr>
          <p:nvPr>
            <p:ph type="pic" sz="quarter" idx="15"/>
          </p:nvPr>
        </p:nvSpPr>
        <p:spPr>
          <a:xfrm>
            <a:off x="7663143" y="0"/>
            <a:ext cx="4528857" cy="6115050"/>
          </a:xfrm>
        </p:spPr>
        <p:txBody>
          <a:bodyPr>
            <a:normAutofit/>
          </a:bodyPr>
          <a:lstStyle>
            <a:lvl1pPr marL="0" indent="0">
              <a:buNone/>
              <a:defRPr sz="2000">
                <a:solidFill>
                  <a:schemeClr val="accent1"/>
                </a:solidFill>
              </a:defRPr>
            </a:lvl1pPr>
          </a:lstStyle>
          <a:p>
            <a:r>
              <a:rPr lang="en-US"/>
              <a:t>Click icon to add picture</a:t>
            </a:r>
          </a:p>
        </p:txBody>
      </p:sp>
      <p:sp>
        <p:nvSpPr>
          <p:cNvPr id="8" name="Content Placeholder 2">
            <a:extLst>
              <a:ext uri="{FF2B5EF4-FFF2-40B4-BE49-F238E27FC236}">
                <a16:creationId xmlns:a16="http://schemas.microsoft.com/office/drawing/2014/main" id="{C7F849C2-1A53-4F54-F05F-4364BE0D9DA9}"/>
              </a:ext>
            </a:extLst>
          </p:cNvPr>
          <p:cNvSpPr>
            <a:spLocks noGrp="1"/>
          </p:cNvSpPr>
          <p:nvPr>
            <p:ph idx="16"/>
          </p:nvPr>
        </p:nvSpPr>
        <p:spPr>
          <a:xfrm>
            <a:off x="2264430" y="2840140"/>
            <a:ext cx="4528856" cy="588860"/>
          </a:xfrm>
        </p:spPr>
        <p:txBody>
          <a:bodyPr>
            <a:normAutofit/>
          </a:bodyPr>
          <a:lstStyle>
            <a:lvl1pPr marL="0" indent="0" algn="r">
              <a:buNone/>
              <a:defRPr sz="1800"/>
            </a:lvl1pPr>
            <a:lvl2pPr marL="457200" indent="0" algn="r">
              <a:buFont typeface="Arial" panose="020B0604020202020204" pitchFamily="34" charset="0"/>
              <a:buNone/>
              <a:defRPr sz="1800"/>
            </a:lvl2pPr>
            <a:lvl3pPr>
              <a:defRPr sz="1800"/>
            </a:lvl3pPr>
            <a:lvl4pPr>
              <a:defRPr sz="3000"/>
            </a:lvl4pPr>
            <a:lvl5pPr>
              <a:defRPr sz="3000"/>
            </a:lvl5pPr>
          </a:lstStyle>
          <a:p>
            <a:pPr lvl="0"/>
            <a:r>
              <a:rPr lang="en-US"/>
              <a:t>Click to edit Master text styles</a:t>
            </a:r>
          </a:p>
          <a:p>
            <a:pPr lvl="1"/>
            <a:endParaRPr lang="en-US"/>
          </a:p>
        </p:txBody>
      </p:sp>
    </p:spTree>
    <p:extLst>
      <p:ext uri="{BB962C8B-B14F-4D97-AF65-F5344CB8AC3E}">
        <p14:creationId xmlns:p14="http://schemas.microsoft.com/office/powerpoint/2010/main" val="315280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385324-0E32-1B07-18DA-3A54DF705438}"/>
              </a:ext>
            </a:extLst>
          </p:cNvPr>
          <p:cNvSpPr>
            <a:spLocks noGrp="1"/>
          </p:cNvSpPr>
          <p:nvPr>
            <p:ph type="ctrTitle" hasCustomPrompt="1"/>
          </p:nvPr>
        </p:nvSpPr>
        <p:spPr>
          <a:xfrm>
            <a:off x="808927" y="1543948"/>
            <a:ext cx="8034528" cy="779589"/>
          </a:xfrm>
        </p:spPr>
        <p:txBody>
          <a:bodyPr anchor="t">
            <a:normAutofit/>
          </a:bodyPr>
          <a:lstStyle>
            <a:lvl1pPr algn="l">
              <a:defRPr sz="4800" b="1" cap="all" spc="250" baseline="0">
                <a:latin typeface="Helvetica" pitchFamily="2" charset="0"/>
              </a:defRPr>
            </a:lvl1pPr>
          </a:lstStyle>
          <a:p>
            <a:r>
              <a:rPr lang="en-US"/>
              <a:t>Closing slide.</a:t>
            </a:r>
          </a:p>
        </p:txBody>
      </p:sp>
      <p:sp>
        <p:nvSpPr>
          <p:cNvPr id="5" name="Subtitle 2">
            <a:extLst>
              <a:ext uri="{FF2B5EF4-FFF2-40B4-BE49-F238E27FC236}">
                <a16:creationId xmlns:a16="http://schemas.microsoft.com/office/drawing/2014/main" id="{8138EA30-E17F-9D83-E6BF-93A423E4EFC2}"/>
              </a:ext>
            </a:extLst>
          </p:cNvPr>
          <p:cNvSpPr>
            <a:spLocks noGrp="1"/>
          </p:cNvSpPr>
          <p:nvPr>
            <p:ph type="subTitle" idx="1" hasCustomPrompt="1"/>
          </p:nvPr>
        </p:nvSpPr>
        <p:spPr>
          <a:xfrm>
            <a:off x="808927" y="2323537"/>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presentation (optional)</a:t>
            </a:r>
          </a:p>
        </p:txBody>
      </p:sp>
      <p:pic>
        <p:nvPicPr>
          <p:cNvPr id="10" name="Picture 9">
            <a:extLst>
              <a:ext uri="{FF2B5EF4-FFF2-40B4-BE49-F238E27FC236}">
                <a16:creationId xmlns:a16="http://schemas.microsoft.com/office/drawing/2014/main" id="{E0B37EFE-7F1F-FDBA-3498-36F379FC0503}"/>
              </a:ext>
            </a:extLst>
          </p:cNvPr>
          <p:cNvPicPr>
            <a:picLocks noChangeAspect="1"/>
          </p:cNvPicPr>
          <p:nvPr userDrawn="1"/>
        </p:nvPicPr>
        <p:blipFill>
          <a:blip r:embed="rId3"/>
          <a:stretch>
            <a:fillRect/>
          </a:stretch>
        </p:blipFill>
        <p:spPr>
          <a:xfrm>
            <a:off x="808927" y="4015606"/>
            <a:ext cx="2193020" cy="950771"/>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7A0E-7DBD-4C12-8674-0C2151D2B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64453-2C03-4ECD-9374-4C36BEADB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FD28B-601E-4FBE-A5F8-C4ECE7203CFF}"/>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852078D8-844A-431A-877B-500688CC3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349D6-58E0-4235-A1DE-93E50207B0F0}"/>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3972728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F9F9-309C-4417-BECD-16B95AD80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489DE-B41A-4C30-A664-B76E3B977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275DA-BCBA-4650-B6A1-AFA1608CD9C2}"/>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A8BBA90E-027B-4797-BEE1-BDEACE637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AE820-1FC7-4E82-A2B9-E70D5029EED8}"/>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1636497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8C5A-D7A3-488C-B63F-84D020320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7615A1-4BCB-421C-B0B0-BD9B9894E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C1327C-763A-4DA5-9453-9B64D6A1145D}"/>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A323E721-C12F-4218-94B4-773226B23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2670D-C34B-4CC0-9903-849D54D4C823}"/>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298914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A64A-FCAF-46AE-95AE-FFC96C8A1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2909C-3F17-4554-808A-673D420342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F76F35-923B-4AB9-8200-9A90037A59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447E4F-34E8-4D08-955D-0B5534823B81}"/>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6" name="Footer Placeholder 5">
            <a:extLst>
              <a:ext uri="{FF2B5EF4-FFF2-40B4-BE49-F238E27FC236}">
                <a16:creationId xmlns:a16="http://schemas.microsoft.com/office/drawing/2014/main" id="{9B81AE61-C785-4C79-BC6B-D7B6FA736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5F8B6-539F-4EBA-B5CA-CE3BE4AAB40D}"/>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399106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27CD-D5CB-4996-9A53-D0F5763AC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11B946-CFBD-4486-8FEE-417263DA9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98333-A6BC-42C9-846F-A6BCCB21F9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EC2059-C33C-4A14-AACB-A0B885F0C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569984-C40A-4F2C-ACC2-C1AB26B46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03B78-54E9-43C5-B85E-37E760E40381}"/>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8" name="Footer Placeholder 7">
            <a:extLst>
              <a:ext uri="{FF2B5EF4-FFF2-40B4-BE49-F238E27FC236}">
                <a16:creationId xmlns:a16="http://schemas.microsoft.com/office/drawing/2014/main" id="{932B180A-CB1B-4539-9889-6096220B7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8B265-9907-43C0-BAC3-C5DA8C4419F2}"/>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2127413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A2FE-2292-46B2-9F7A-56A538B79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8330F-D49D-4C4F-8783-630A665C00E2}"/>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4" name="Footer Placeholder 3">
            <a:extLst>
              <a:ext uri="{FF2B5EF4-FFF2-40B4-BE49-F238E27FC236}">
                <a16:creationId xmlns:a16="http://schemas.microsoft.com/office/drawing/2014/main" id="{873C3C56-A2F8-4336-825A-8B610F7FD6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ABDE4-E472-4A03-B9F9-22DFB7232F19}"/>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2860850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471D4C-158D-42D8-B57A-BF0EA33130A8}"/>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3" name="Footer Placeholder 2">
            <a:extLst>
              <a:ext uri="{FF2B5EF4-FFF2-40B4-BE49-F238E27FC236}">
                <a16:creationId xmlns:a16="http://schemas.microsoft.com/office/drawing/2014/main" id="{37557545-9B47-4C5E-A7C2-718A868780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EA4513-B77F-4CBF-8CB9-B264BC72D66E}"/>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9832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ransition Slide lef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 on transition slide.</a:t>
            </a:r>
          </a:p>
        </p:txBody>
      </p:sp>
      <p:pic>
        <p:nvPicPr>
          <p:cNvPr id="4" name="Picture 3">
            <a:extLst>
              <a:ext uri="{FF2B5EF4-FFF2-40B4-BE49-F238E27FC236}">
                <a16:creationId xmlns:a16="http://schemas.microsoft.com/office/drawing/2014/main" id="{AA5E7718-8A3E-4A24-727A-44CCAAFAC610}"/>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6829989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70A1-44A2-4098-8FD6-9FCD6AFF4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95C26-1744-40C9-A66E-53E9A9AD4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6EBD4-28E8-42BB-84ED-DF8DA3852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51064-3BF9-4949-BDE1-2284ACED6029}"/>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6" name="Footer Placeholder 5">
            <a:extLst>
              <a:ext uri="{FF2B5EF4-FFF2-40B4-BE49-F238E27FC236}">
                <a16:creationId xmlns:a16="http://schemas.microsoft.com/office/drawing/2014/main" id="{81E59607-7F89-4647-A07B-13EDC1722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5187C-0973-49A1-ACE4-C82DD6D2A915}"/>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160275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CFE0-108A-4CE1-BA7D-454097125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F7C302-5E99-4036-9F1B-3BF8FB9901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9B121E-8DC0-4537-ABE5-1B61C10D7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089A8-E79B-4144-AC9F-5090024EBB4C}"/>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6" name="Footer Placeholder 5">
            <a:extLst>
              <a:ext uri="{FF2B5EF4-FFF2-40B4-BE49-F238E27FC236}">
                <a16:creationId xmlns:a16="http://schemas.microsoft.com/office/drawing/2014/main" id="{3B238526-680F-4674-867E-7CFF30ECAB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F937B-C7F3-4404-B5D6-6C3077B80F76}"/>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1931631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3AEF-A7E9-4CB9-8E84-981BD06E84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657A0-E252-4858-BE92-D26F865152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9B5F9-6028-48F9-B953-F477DAD88B1C}"/>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B6778967-305B-4ED4-AF06-2467B4587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B42E4-96B9-47AF-88AA-05B2C466EFD8}"/>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3397065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6E2F3-6A9A-4F2C-B5F1-AD2C774AA9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B15844-CA5F-4B34-8CC0-F9CE36C74C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EAB46-D13D-4C20-A71D-0089AC77F1AE}"/>
              </a:ext>
            </a:extLst>
          </p:cNvPr>
          <p:cNvSpPr>
            <a:spLocks noGrp="1"/>
          </p:cNvSpPr>
          <p:nvPr>
            <p:ph type="dt" sz="half" idx="10"/>
          </p:nvPr>
        </p:nvSpPr>
        <p:spPr/>
        <p:txBody>
          <a:body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B5EF02BA-7D43-4207-9AB7-27A6B5F42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4E2F2-1CF2-442D-991C-95A5FAA52F65}"/>
              </a:ext>
            </a:extLst>
          </p:cNvPr>
          <p:cNvSpPr>
            <a:spLocks noGrp="1"/>
          </p:cNvSpPr>
          <p:nvPr>
            <p:ph type="sldNum" sz="quarter" idx="12"/>
          </p:nvPr>
        </p:nvSpPr>
        <p:spPr/>
        <p:txBody>
          <a:bodyPr/>
          <a:lstStyle/>
          <a:p>
            <a:fld id="{1504D56D-BEC0-4114-B012-492D26871C39}" type="slidenum">
              <a:rPr lang="en-US" smtClean="0"/>
              <a:t>‹#›</a:t>
            </a:fld>
            <a:endParaRPr lang="en-US"/>
          </a:p>
        </p:txBody>
      </p:sp>
    </p:spTree>
    <p:extLst>
      <p:ext uri="{BB962C8B-B14F-4D97-AF65-F5344CB8AC3E}">
        <p14:creationId xmlns:p14="http://schemas.microsoft.com/office/powerpoint/2010/main" val="3576094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335116-AA61-48FC-AE89-8E15FFADD555}"/>
              </a:ext>
            </a:extLst>
          </p:cNvPr>
          <p:cNvSpPr>
            <a:spLocks noGrp="1"/>
          </p:cNvSpPr>
          <p:nvPr>
            <p:ph type="title" hasCustomPrompt="1"/>
          </p:nvPr>
        </p:nvSpPr>
        <p:spPr/>
        <p:txBody>
          <a:bodyPr/>
          <a:lstStyle/>
          <a:p>
            <a:pPr lvl="0"/>
            <a:r>
              <a:rPr lang="en-US"/>
              <a:t>Title Helvetica bold 44 pt.</a:t>
            </a:r>
          </a:p>
        </p:txBody>
      </p:sp>
      <p:sp>
        <p:nvSpPr>
          <p:cNvPr id="11" name="Content Placeholder 4">
            <a:extLst>
              <a:ext uri="{FF2B5EF4-FFF2-40B4-BE49-F238E27FC236}">
                <a16:creationId xmlns:a16="http://schemas.microsoft.com/office/drawing/2014/main" id="{A3623811-8EFD-5E48-99DB-15C7655A9F47}"/>
              </a:ext>
            </a:extLst>
          </p:cNvPr>
          <p:cNvSpPr>
            <a:spLocks noGrp="1"/>
          </p:cNvSpPr>
          <p:nvPr>
            <p:ph idx="1"/>
          </p:nvPr>
        </p:nvSpPr>
        <p:spPr>
          <a:xfrm>
            <a:off x="838200" y="1607040"/>
            <a:ext cx="4909457" cy="3931611"/>
          </a:xfrm>
        </p:spPr>
        <p:txBody>
          <a:bodyPr>
            <a:normAutofit/>
          </a:bodyPr>
          <a:lstStyle>
            <a:lvl1pPr>
              <a:buFontTx/>
              <a:buNone/>
              <a:defRPr/>
            </a:lvl1pPr>
          </a:lstStyle>
          <a:p>
            <a:pPr marL="0" lvl="0" indent="0">
              <a:buNone/>
            </a:pPr>
            <a:r>
              <a:rPr lang="en-US" sz="3000"/>
              <a:t>Click to edit Master text styles</a:t>
            </a:r>
          </a:p>
        </p:txBody>
      </p:sp>
      <p:sp>
        <p:nvSpPr>
          <p:cNvPr id="12" name="Content Placeholder 4">
            <a:extLst>
              <a:ext uri="{FF2B5EF4-FFF2-40B4-BE49-F238E27FC236}">
                <a16:creationId xmlns:a16="http://schemas.microsoft.com/office/drawing/2014/main" id="{ACE185C7-ADE2-D64E-992F-8DF9C837365A}"/>
              </a:ext>
            </a:extLst>
          </p:cNvPr>
          <p:cNvSpPr>
            <a:spLocks noGrp="1"/>
          </p:cNvSpPr>
          <p:nvPr>
            <p:ph idx="13"/>
          </p:nvPr>
        </p:nvSpPr>
        <p:spPr>
          <a:xfrm>
            <a:off x="6455229" y="1607040"/>
            <a:ext cx="4909457" cy="3931611"/>
          </a:xfrm>
        </p:spPr>
        <p:txBody>
          <a:bodyPr>
            <a:normAutofit/>
          </a:bodyPr>
          <a:lstStyle/>
          <a:p>
            <a:pPr marL="0" lvl="0" indent="0">
              <a:buNone/>
            </a:pPr>
            <a:r>
              <a:rPr lang="en-US" sz="3000"/>
              <a:t>Click to edit Master text styles</a:t>
            </a:r>
          </a:p>
        </p:txBody>
      </p:sp>
      <p:pic>
        <p:nvPicPr>
          <p:cNvPr id="9" name="Picture 8">
            <a:extLst>
              <a:ext uri="{FF2B5EF4-FFF2-40B4-BE49-F238E27FC236}">
                <a16:creationId xmlns:a16="http://schemas.microsoft.com/office/drawing/2014/main" id="{65F48217-044D-E11F-FDA8-1D2BCE27DC8B}"/>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20B35446-87DF-0C07-8B8A-59E55B4BC59D}"/>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58536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Content 2">
    <p:bg>
      <p:bgPr>
        <a:blipFill>
          <a:blip r:embed="rId2"/>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BAC425E-BF59-5353-DCB1-6FBEA6CF748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4">
            <a:extLst>
              <a:ext uri="{FF2B5EF4-FFF2-40B4-BE49-F238E27FC236}">
                <a16:creationId xmlns:a16="http://schemas.microsoft.com/office/drawing/2014/main" id="{2596C453-7B12-ABA4-64E1-F2428F894039}"/>
              </a:ext>
            </a:extLst>
          </p:cNvPr>
          <p:cNvSpPr txBox="1">
            <a:spLocks noGrp="1"/>
          </p:cNvSpPr>
          <p:nvPr>
            <p:ph idx="4294967295"/>
          </p:nvPr>
        </p:nvSpPr>
        <p:spPr>
          <a:xfrm>
            <a:off x="838203" y="1607039"/>
            <a:ext cx="4909459" cy="3931609"/>
          </a:xfrm>
        </p:spPr>
        <p:txBody>
          <a:bodyPr/>
          <a:lstStyle>
            <a:lvl1pPr>
              <a:defRPr/>
            </a:lvl1pPr>
          </a:lstStyle>
          <a:p>
            <a:pPr lvl="0"/>
            <a:r>
              <a:rPr lang="en-US"/>
              <a:t>Click to edit Master text styles</a:t>
            </a:r>
          </a:p>
        </p:txBody>
      </p:sp>
      <p:sp>
        <p:nvSpPr>
          <p:cNvPr id="4" name="Content Placeholder 4">
            <a:extLst>
              <a:ext uri="{FF2B5EF4-FFF2-40B4-BE49-F238E27FC236}">
                <a16:creationId xmlns:a16="http://schemas.microsoft.com/office/drawing/2014/main" id="{B1FB529E-A1FF-ED3C-5A5C-3AACB19AEED1}"/>
              </a:ext>
            </a:extLst>
          </p:cNvPr>
          <p:cNvSpPr txBox="1">
            <a:spLocks noGrp="1"/>
          </p:cNvSpPr>
          <p:nvPr>
            <p:ph idx="4294967295"/>
          </p:nvPr>
        </p:nvSpPr>
        <p:spPr>
          <a:xfrm>
            <a:off x="6455225" y="1607039"/>
            <a:ext cx="4909459" cy="3931609"/>
          </a:xfrm>
        </p:spPr>
        <p:txBody>
          <a:bodyPr/>
          <a:lstStyle>
            <a:lvl1pPr>
              <a:defRPr/>
            </a:lvl1pPr>
          </a:lstStyle>
          <a:p>
            <a:pPr lvl="0"/>
            <a:r>
              <a:rPr lang="en-US"/>
              <a:t>Click to edit Master text styles</a:t>
            </a:r>
          </a:p>
        </p:txBody>
      </p:sp>
      <p:pic>
        <p:nvPicPr>
          <p:cNvPr id="5" name="Picture 8">
            <a:extLst>
              <a:ext uri="{FF2B5EF4-FFF2-40B4-BE49-F238E27FC236}">
                <a16:creationId xmlns:a16="http://schemas.microsoft.com/office/drawing/2014/main" id="{D1589615-E8B3-FE88-4229-6047EBC5E936}"/>
              </a:ext>
            </a:extLst>
          </p:cNvPr>
          <p:cNvPicPr>
            <a:picLocks noChangeAspect="1"/>
          </p:cNvPicPr>
          <p:nvPr/>
        </p:nvPicPr>
        <p:blipFill>
          <a:blip r:embed="rId3"/>
          <a:stretch>
            <a:fillRect/>
          </a:stretch>
        </p:blipFill>
        <p:spPr>
          <a:xfrm>
            <a:off x="894758" y="6205328"/>
            <a:ext cx="1358240" cy="588864"/>
          </a:xfrm>
          <a:prstGeom prst="rect">
            <a:avLst/>
          </a:prstGeom>
          <a:noFill/>
          <a:ln cap="flat">
            <a:noFill/>
          </a:ln>
        </p:spPr>
      </p:pic>
      <p:sp>
        <p:nvSpPr>
          <p:cNvPr id="6" name="TextBox 9">
            <a:extLst>
              <a:ext uri="{FF2B5EF4-FFF2-40B4-BE49-F238E27FC236}">
                <a16:creationId xmlns:a16="http://schemas.microsoft.com/office/drawing/2014/main" id="{4C0A2C23-5D54-0E3A-5CC3-089D412C64BF}"/>
              </a:ext>
            </a:extLst>
          </p:cNvPr>
          <p:cNvSpPr txBox="1"/>
          <p:nvPr/>
        </p:nvSpPr>
        <p:spPr>
          <a:xfrm>
            <a:off x="9460537" y="6292818"/>
            <a:ext cx="2008589" cy="400114"/>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PH Beta 2" pitchFamily="2"/>
              </a:rPr>
              <a:t>Annual Meeting</a:t>
            </a:r>
          </a:p>
        </p:txBody>
      </p:sp>
    </p:spTree>
    <p:extLst>
      <p:ext uri="{BB962C8B-B14F-4D97-AF65-F5344CB8AC3E}">
        <p14:creationId xmlns:p14="http://schemas.microsoft.com/office/powerpoint/2010/main" val="31514429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ransition Slide right alig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solidFill>
                  <a:schemeClr val="bg1"/>
                </a:solidFill>
                <a:latin typeface="Helvetica" pitchFamily="2" charset="0"/>
              </a:defRPr>
            </a:lvl1pPr>
          </a:lstStyle>
          <a:p>
            <a:r>
              <a:rPr lang="en-US"/>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solidFill>
                  <a:schemeClr val="bg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 on transition slide.</a:t>
            </a:r>
          </a:p>
        </p:txBody>
      </p:sp>
      <p:pic>
        <p:nvPicPr>
          <p:cNvPr id="6" name="Picture 5">
            <a:extLst>
              <a:ext uri="{FF2B5EF4-FFF2-40B4-BE49-F238E27FC236}">
                <a16:creationId xmlns:a16="http://schemas.microsoft.com/office/drawing/2014/main" id="{8AB725BC-7B1E-3C1B-6358-F7C08BD2CA69}"/>
              </a:ext>
            </a:extLst>
          </p:cNvPr>
          <p:cNvPicPr>
            <a:picLocks noChangeAspect="1"/>
          </p:cNvPicPr>
          <p:nvPr userDrawn="1"/>
        </p:nvPicPr>
        <p:blipFill>
          <a:blip r:embed="rId3"/>
          <a:stretch>
            <a:fillRect/>
          </a:stretch>
        </p:blipFill>
        <p:spPr>
          <a:xfrm>
            <a:off x="1770845" y="5631043"/>
            <a:ext cx="2193020" cy="950771"/>
          </a:xfrm>
          <a:prstGeom prst="rect">
            <a:avLst/>
          </a:prstGeom>
        </p:spPr>
      </p:pic>
    </p:spTree>
    <p:extLst>
      <p:ext uri="{BB962C8B-B14F-4D97-AF65-F5344CB8AC3E}">
        <p14:creationId xmlns:p14="http://schemas.microsoft.com/office/powerpoint/2010/main" val="14956467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E9F-C492-4A36-8032-BDA58618282F}"/>
              </a:ext>
            </a:extLst>
          </p:cNvPr>
          <p:cNvSpPr>
            <a:spLocks noGrp="1"/>
          </p:cNvSpPr>
          <p:nvPr>
            <p:ph type="title" hasCustomPrompt="1"/>
          </p:nvPr>
        </p:nvSpPr>
        <p:spPr/>
        <p:txBody>
          <a:bodyPr/>
          <a:lstStyle/>
          <a:p>
            <a:pPr lvl="0"/>
            <a:r>
              <a:rPr lang="en-US"/>
              <a:t>Title Helvetica bold 44 pt.</a:t>
            </a:r>
          </a:p>
        </p:txBody>
      </p:sp>
      <p:sp>
        <p:nvSpPr>
          <p:cNvPr id="10" name="Content Placeholder 4">
            <a:extLst>
              <a:ext uri="{FF2B5EF4-FFF2-40B4-BE49-F238E27FC236}">
                <a16:creationId xmlns:a16="http://schemas.microsoft.com/office/drawing/2014/main" id="{5F5FAD1D-151C-DD4E-A0D5-983A6E271CC6}"/>
              </a:ext>
            </a:extLst>
          </p:cNvPr>
          <p:cNvSpPr>
            <a:spLocks noGrp="1"/>
          </p:cNvSpPr>
          <p:nvPr>
            <p:ph idx="1"/>
          </p:nvPr>
        </p:nvSpPr>
        <p:spPr>
          <a:xfrm>
            <a:off x="838200" y="1607040"/>
            <a:ext cx="10515600" cy="3931611"/>
          </a:xfrm>
        </p:spPr>
        <p:txBody>
          <a:bodyPr>
            <a:normAutofit/>
          </a:bodyPr>
          <a:lstStyle/>
          <a:p>
            <a:pPr marL="0" lvl="0" indent="0">
              <a:buNone/>
            </a:pPr>
            <a:r>
              <a:rPr lang="en-US" sz="3000"/>
              <a:t>Click to edit Master text styles</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291753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5F5FAD1D-151C-DD4E-A0D5-983A6E271CC6}"/>
              </a:ext>
            </a:extLst>
          </p:cNvPr>
          <p:cNvSpPr>
            <a:spLocks noGrp="1"/>
          </p:cNvSpPr>
          <p:nvPr>
            <p:ph idx="1" hasCustomPrompt="1"/>
          </p:nvPr>
        </p:nvSpPr>
        <p:spPr>
          <a:xfrm>
            <a:off x="0" y="0"/>
            <a:ext cx="12192000" cy="6131859"/>
          </a:xfrm>
        </p:spPr>
        <p:txBody>
          <a:bodyPr>
            <a:normAutofit/>
          </a:bodyPr>
          <a:lstStyle/>
          <a:p>
            <a:pPr marL="0" lvl="0" indent="0">
              <a:buNone/>
            </a:pPr>
            <a:r>
              <a:rPr lang="en-US" sz="3000"/>
              <a:t>Click to add full page photo only</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267722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335116-AA61-48FC-AE89-8E15FFADD555}"/>
              </a:ext>
            </a:extLst>
          </p:cNvPr>
          <p:cNvSpPr>
            <a:spLocks noGrp="1"/>
          </p:cNvSpPr>
          <p:nvPr>
            <p:ph type="title" hasCustomPrompt="1"/>
          </p:nvPr>
        </p:nvSpPr>
        <p:spPr/>
        <p:txBody>
          <a:bodyPr/>
          <a:lstStyle/>
          <a:p>
            <a:pPr lvl="0"/>
            <a:r>
              <a:rPr lang="en-US"/>
              <a:t>Title Helvetica bold 44 pt.</a:t>
            </a:r>
          </a:p>
        </p:txBody>
      </p:sp>
      <p:sp>
        <p:nvSpPr>
          <p:cNvPr id="11" name="Content Placeholder 4">
            <a:extLst>
              <a:ext uri="{FF2B5EF4-FFF2-40B4-BE49-F238E27FC236}">
                <a16:creationId xmlns:a16="http://schemas.microsoft.com/office/drawing/2014/main" id="{A3623811-8EFD-5E48-99DB-15C7655A9F47}"/>
              </a:ext>
            </a:extLst>
          </p:cNvPr>
          <p:cNvSpPr>
            <a:spLocks noGrp="1"/>
          </p:cNvSpPr>
          <p:nvPr>
            <p:ph idx="1"/>
          </p:nvPr>
        </p:nvSpPr>
        <p:spPr>
          <a:xfrm>
            <a:off x="838200" y="1607040"/>
            <a:ext cx="4909457" cy="3931611"/>
          </a:xfrm>
        </p:spPr>
        <p:txBody>
          <a:bodyPr>
            <a:normAutofit/>
          </a:bodyPr>
          <a:lstStyle>
            <a:lvl1pPr>
              <a:buFontTx/>
              <a:buNone/>
              <a:defRPr/>
            </a:lvl1pPr>
          </a:lstStyle>
          <a:p>
            <a:pPr marL="0" lvl="0" indent="0">
              <a:buNone/>
            </a:pPr>
            <a:r>
              <a:rPr lang="en-US" sz="3000"/>
              <a:t>Click to edit Master text styles</a:t>
            </a:r>
          </a:p>
        </p:txBody>
      </p:sp>
      <p:sp>
        <p:nvSpPr>
          <p:cNvPr id="12" name="Content Placeholder 4">
            <a:extLst>
              <a:ext uri="{FF2B5EF4-FFF2-40B4-BE49-F238E27FC236}">
                <a16:creationId xmlns:a16="http://schemas.microsoft.com/office/drawing/2014/main" id="{ACE185C7-ADE2-D64E-992F-8DF9C837365A}"/>
              </a:ext>
            </a:extLst>
          </p:cNvPr>
          <p:cNvSpPr>
            <a:spLocks noGrp="1"/>
          </p:cNvSpPr>
          <p:nvPr>
            <p:ph idx="13"/>
          </p:nvPr>
        </p:nvSpPr>
        <p:spPr>
          <a:xfrm>
            <a:off x="6455229" y="1607040"/>
            <a:ext cx="4909457" cy="3931611"/>
          </a:xfrm>
        </p:spPr>
        <p:txBody>
          <a:bodyPr>
            <a:normAutofit/>
          </a:bodyPr>
          <a:lstStyle/>
          <a:p>
            <a:pPr marL="0" lvl="0" indent="0">
              <a:buNone/>
            </a:pPr>
            <a:r>
              <a:rPr lang="en-US" sz="3000"/>
              <a:t>Click to edit Master text styles</a:t>
            </a:r>
          </a:p>
        </p:txBody>
      </p:sp>
      <p:pic>
        <p:nvPicPr>
          <p:cNvPr id="9" name="Picture 8">
            <a:extLst>
              <a:ext uri="{FF2B5EF4-FFF2-40B4-BE49-F238E27FC236}">
                <a16:creationId xmlns:a16="http://schemas.microsoft.com/office/drawing/2014/main" id="{65F48217-044D-E11F-FDA8-1D2BCE27DC8B}"/>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20B35446-87DF-0C07-8B8A-59E55B4BC59D}"/>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62148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87374B-093F-4933-ADED-952303714015}"/>
              </a:ext>
            </a:extLst>
          </p:cNvPr>
          <p:cNvSpPr>
            <a:spLocks noGrp="1"/>
          </p:cNvSpPr>
          <p:nvPr>
            <p:ph type="title" hasCustomPrompt="1"/>
          </p:nvPr>
        </p:nvSpPr>
        <p:spPr>
          <a:xfrm>
            <a:off x="838200" y="365125"/>
            <a:ext cx="10515600" cy="1044179"/>
          </a:xfrm>
        </p:spPr>
        <p:txBody>
          <a:bodyPr/>
          <a:lstStyle/>
          <a:p>
            <a:pPr lvl="0"/>
            <a:r>
              <a:rPr lang="en-US"/>
              <a:t>Title Helvetica bold 44 pt.</a:t>
            </a:r>
          </a:p>
        </p:txBody>
      </p:sp>
      <p:sp>
        <p:nvSpPr>
          <p:cNvPr id="5" name="Content Placeholder 4">
            <a:extLst>
              <a:ext uri="{FF2B5EF4-FFF2-40B4-BE49-F238E27FC236}">
                <a16:creationId xmlns:a16="http://schemas.microsoft.com/office/drawing/2014/main" id="{345B22B1-853A-6913-1DAA-2CE73A7E66B3}"/>
              </a:ext>
            </a:extLst>
          </p:cNvPr>
          <p:cNvSpPr>
            <a:spLocks noGrp="1"/>
          </p:cNvSpPr>
          <p:nvPr>
            <p:ph idx="1"/>
          </p:nvPr>
        </p:nvSpPr>
        <p:spPr>
          <a:xfrm>
            <a:off x="838201" y="1607040"/>
            <a:ext cx="3189514" cy="3931611"/>
          </a:xfrm>
        </p:spPr>
        <p:txBody>
          <a:bodyPr>
            <a:normAutofit/>
          </a:bodyPr>
          <a:lstStyle>
            <a:lvl1pPr>
              <a:buFontTx/>
              <a:buNone/>
              <a:defRPr/>
            </a:lvl1pPr>
          </a:lstStyle>
          <a:p>
            <a:pPr marL="0" lvl="0" indent="0">
              <a:buNone/>
            </a:pPr>
            <a:r>
              <a:rPr lang="en-US" sz="3000"/>
              <a:t>Click to edit Master text styles</a:t>
            </a:r>
          </a:p>
        </p:txBody>
      </p:sp>
      <p:sp>
        <p:nvSpPr>
          <p:cNvPr id="6" name="Content Placeholder 4">
            <a:extLst>
              <a:ext uri="{FF2B5EF4-FFF2-40B4-BE49-F238E27FC236}">
                <a16:creationId xmlns:a16="http://schemas.microsoft.com/office/drawing/2014/main" id="{51B3A213-4E3E-8085-382C-710A3279DB61}"/>
              </a:ext>
            </a:extLst>
          </p:cNvPr>
          <p:cNvSpPr>
            <a:spLocks noGrp="1"/>
          </p:cNvSpPr>
          <p:nvPr>
            <p:ph idx="13"/>
          </p:nvPr>
        </p:nvSpPr>
        <p:spPr>
          <a:xfrm>
            <a:off x="4501243" y="1607037"/>
            <a:ext cx="3189514" cy="3931611"/>
          </a:xfrm>
        </p:spPr>
        <p:txBody>
          <a:bodyPr>
            <a:normAutofit/>
          </a:bodyPr>
          <a:lstStyle/>
          <a:p>
            <a:pPr marL="0" lvl="0" indent="0">
              <a:buNone/>
            </a:pPr>
            <a:r>
              <a:rPr lang="en-US" sz="3000"/>
              <a:t>Click to edit Master text styles</a:t>
            </a:r>
          </a:p>
        </p:txBody>
      </p:sp>
      <p:sp>
        <p:nvSpPr>
          <p:cNvPr id="8" name="Content Placeholder 4">
            <a:extLst>
              <a:ext uri="{FF2B5EF4-FFF2-40B4-BE49-F238E27FC236}">
                <a16:creationId xmlns:a16="http://schemas.microsoft.com/office/drawing/2014/main" id="{C90BBF75-D7E1-6BF4-9365-319E3479866F}"/>
              </a:ext>
            </a:extLst>
          </p:cNvPr>
          <p:cNvSpPr>
            <a:spLocks noGrp="1"/>
          </p:cNvSpPr>
          <p:nvPr>
            <p:ph idx="15"/>
          </p:nvPr>
        </p:nvSpPr>
        <p:spPr>
          <a:xfrm>
            <a:off x="8164285" y="1607038"/>
            <a:ext cx="3189514" cy="3931611"/>
          </a:xfrm>
        </p:spPr>
        <p:txBody>
          <a:bodyPr>
            <a:normAutofit/>
          </a:bodyPr>
          <a:lstStyle/>
          <a:p>
            <a:pPr marL="0" lvl="0" indent="0">
              <a:buNone/>
            </a:pPr>
            <a:r>
              <a:rPr lang="en-US" sz="3000"/>
              <a:t>Click to edit Master text styles</a:t>
            </a:r>
          </a:p>
        </p:txBody>
      </p:sp>
      <p:pic>
        <p:nvPicPr>
          <p:cNvPr id="12" name="Picture 11">
            <a:extLst>
              <a:ext uri="{FF2B5EF4-FFF2-40B4-BE49-F238E27FC236}">
                <a16:creationId xmlns:a16="http://schemas.microsoft.com/office/drawing/2014/main" id="{63EDA8F6-11D4-771D-8D96-50BB0071E0A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3" name="TextBox 12">
            <a:extLst>
              <a:ext uri="{FF2B5EF4-FFF2-40B4-BE49-F238E27FC236}">
                <a16:creationId xmlns:a16="http://schemas.microsoft.com/office/drawing/2014/main" id="{F46CC122-B8AB-1E90-D88E-866A376C33C5}"/>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65063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ople Photo+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5587746" cy="573659"/>
          </a:xfrm>
        </p:spPr>
        <p:txBody>
          <a:bodyPr>
            <a:noAutofit/>
          </a:bodyPr>
          <a:lstStyle>
            <a:lvl1pPr>
              <a:defRPr sz="3800" b="1"/>
            </a:lvl1pPr>
          </a:lstStyle>
          <a:p>
            <a:r>
              <a:rPr lang="en-US"/>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42941" y="741642"/>
            <a:ext cx="3020131" cy="4475818"/>
          </a:xfrm>
        </p:spPr>
        <p:txBody>
          <a:bodyPr>
            <a:normAutofit/>
          </a:bodyPr>
          <a:lstStyle>
            <a:lvl1pPr marL="0" indent="0">
              <a:buNone/>
              <a:defRPr sz="2000">
                <a:solidFill>
                  <a:schemeClr val="accent1"/>
                </a:solidFill>
              </a:defRPr>
            </a:lvl1pPr>
          </a:lstStyle>
          <a:p>
            <a:r>
              <a:rPr lang="en-US"/>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5587746" cy="3612726"/>
          </a:xfrm>
        </p:spPr>
        <p:txBody>
          <a:bodyPr>
            <a:normAutofit/>
          </a:bodyPr>
          <a:lstStyle>
            <a:lvl1pPr>
              <a:defRPr sz="2600"/>
            </a:lvl1pPr>
            <a:lvl2pPr>
              <a:defRPr sz="2600"/>
            </a:lvl2pPr>
            <a:lvl3pP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331647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eople Photo+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894762" y="777449"/>
            <a:ext cx="5587746" cy="573659"/>
          </a:xfrm>
        </p:spPr>
        <p:txBody>
          <a:bodyPr>
            <a:noAutofit/>
          </a:bodyPr>
          <a:lstStyle>
            <a:lvl1pPr algn="r">
              <a:defRPr sz="3800" b="1"/>
            </a:lvl1pPr>
          </a:lstStyle>
          <a:p>
            <a:r>
              <a:rPr lang="en-US"/>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7529759" y="777449"/>
            <a:ext cx="3020131" cy="4475818"/>
          </a:xfrm>
        </p:spPr>
        <p:txBody>
          <a:bodyPr>
            <a:normAutofit/>
          </a:bodyPr>
          <a:lstStyle>
            <a:lvl1pPr marL="0" indent="0">
              <a:buNone/>
              <a:defRPr sz="2000">
                <a:solidFill>
                  <a:schemeClr val="accent1"/>
                </a:solidFill>
              </a:defRPr>
            </a:lvl1pPr>
          </a:lstStyle>
          <a:p>
            <a:r>
              <a:rPr lang="en-US"/>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894762" y="1640541"/>
            <a:ext cx="5587746" cy="3612726"/>
          </a:xfrm>
        </p:spPr>
        <p:txBody>
          <a:bodyPr>
            <a:normAutofit/>
          </a:bodyPr>
          <a:lstStyle>
            <a:lvl1pPr algn="r">
              <a:defRPr sz="2600"/>
            </a:lvl1pPr>
            <a:lvl2pPr algn="r">
              <a:defRPr sz="2600"/>
            </a:lvl2pPr>
            <a:lvl3pPr algn="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D355002-0829-69F6-F234-D5A659A4287C}"/>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10" name="TextBox 9">
            <a:extLst>
              <a:ext uri="{FF2B5EF4-FFF2-40B4-BE49-F238E27FC236}">
                <a16:creationId xmlns:a16="http://schemas.microsoft.com/office/drawing/2014/main" id="{5152B9E3-1AC7-50CC-2DDD-BA9AC6999646}"/>
              </a:ext>
            </a:extLst>
          </p:cNvPr>
          <p:cNvSpPr txBox="1"/>
          <p:nvPr userDrawn="1"/>
        </p:nvSpPr>
        <p:spPr>
          <a:xfrm>
            <a:off x="9460538" y="6292820"/>
            <a:ext cx="2008592" cy="400110"/>
          </a:xfrm>
          <a:prstGeom prst="rect">
            <a:avLst/>
          </a:prstGeom>
          <a:noFill/>
        </p:spPr>
        <p:txBody>
          <a:bodyPr wrap="square" rtlCol="0">
            <a:spAutoFit/>
          </a:bodyPr>
          <a:lstStyle/>
          <a:p>
            <a:pPr algn="r"/>
            <a:r>
              <a:rPr lang="en-US" sz="2000">
                <a:solidFill>
                  <a:schemeClr val="bg1"/>
                </a:solidFill>
                <a:latin typeface="APH Beta 2" pitchFamily="2" charset="0"/>
              </a:rPr>
              <a:t>Annual Meeting</a:t>
            </a:r>
          </a:p>
        </p:txBody>
      </p:sp>
    </p:spTree>
    <p:extLst>
      <p:ext uri="{BB962C8B-B14F-4D97-AF65-F5344CB8AC3E}">
        <p14:creationId xmlns:p14="http://schemas.microsoft.com/office/powerpoint/2010/main" val="192713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B2B32E42-3F79-344B-B9F5-44B08F43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50" r:id="rId4"/>
    <p:sldLayoutId id="2147483667" r:id="rId5"/>
    <p:sldLayoutId id="2147483654" r:id="rId6"/>
    <p:sldLayoutId id="2147483657" r:id="rId7"/>
    <p:sldLayoutId id="2147483662" r:id="rId8"/>
    <p:sldLayoutId id="2147483663" r:id="rId9"/>
    <p:sldLayoutId id="2147483664" r:id="rId10"/>
    <p:sldLayoutId id="2147483668" r:id="rId11"/>
    <p:sldLayoutId id="2147483651"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A89E3D-C26B-4037-9412-52993A426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7A3B83-48B0-45D5-AB45-17A1C5019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02EF6-C6A7-4069-A95B-C91C7FE1B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7F4EA-D262-4A85-925A-A8776DFAAD41}" type="datetimeFigureOut">
              <a:rPr lang="en-US" smtClean="0"/>
              <a:t>10/7/25</a:t>
            </a:fld>
            <a:endParaRPr lang="en-US"/>
          </a:p>
        </p:txBody>
      </p:sp>
      <p:sp>
        <p:nvSpPr>
          <p:cNvPr id="5" name="Footer Placeholder 4">
            <a:extLst>
              <a:ext uri="{FF2B5EF4-FFF2-40B4-BE49-F238E27FC236}">
                <a16:creationId xmlns:a16="http://schemas.microsoft.com/office/drawing/2014/main" id="{F71A69F8-46D4-4F16-8BF7-1462DAD47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DBD1C7-12D6-4E89-8DF7-1C46216F93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4D56D-BEC0-4114-B012-492D26871C39}" type="slidenum">
              <a:rPr lang="en-US" smtClean="0"/>
              <a:t>‹#›</a:t>
            </a:fld>
            <a:endParaRPr lang="en-US"/>
          </a:p>
        </p:txBody>
      </p:sp>
    </p:spTree>
    <p:extLst>
      <p:ext uri="{BB962C8B-B14F-4D97-AF65-F5344CB8AC3E}">
        <p14:creationId xmlns:p14="http://schemas.microsoft.com/office/powerpoint/2010/main" val="729150449"/>
      </p:ext>
    </p:extLst>
  </p:cSld>
  <p:clrMap bg1="lt1" tx1="dk1" bg2="lt2" tx2="dk2" accent1="accent1" accent2="accent2" accent3="accent3" accent4="accent4" accent5="accent5" accent6="accent6" hlink="hlink" folHlink="folHlink"/>
  <p:sldLayoutIdLst>
    <p:sldLayoutId id="2147483682" r:id="rId1"/>
    <p:sldLayoutId id="2147483671" r:id="rId2"/>
    <p:sldLayoutId id="2147483672" r:id="rId3"/>
    <p:sldLayoutId id="2147483673" r:id="rId4"/>
    <p:sldLayoutId id="2147483674" r:id="rId5"/>
    <p:sldLayoutId id="2147483675" r:id="rId6"/>
    <p:sldLayoutId id="2147483683"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73F35-4D31-3222-BB47-BA15C3D74F7D}"/>
              </a:ext>
            </a:extLst>
          </p:cNvPr>
          <p:cNvSpPr txBox="1">
            <a:spLocks noGrp="1"/>
          </p:cNvSpPr>
          <p:nvPr>
            <p:ph type="title"/>
          </p:nvPr>
        </p:nvSpPr>
        <p:spPr>
          <a:xfrm>
            <a:off x="838203" y="365129"/>
            <a:ext cx="10515600" cy="104418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11B80C2-685F-8E99-E641-71212F0DC7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p:txBody>
      </p:sp>
      <p:sp>
        <p:nvSpPr>
          <p:cNvPr id="4" name="Footer Placeholder 4">
            <a:extLst>
              <a:ext uri="{FF2B5EF4-FFF2-40B4-BE49-F238E27FC236}">
                <a16:creationId xmlns:a16="http://schemas.microsoft.com/office/drawing/2014/main" id="{53AA6401-80EC-E912-E7E3-A4B41419E5F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Helvetica" pitchFamily="2"/>
              </a:defRPr>
            </a:lvl1pPr>
          </a:lstStyle>
          <a:p>
            <a:pPr lvl="0"/>
            <a:endParaRPr lang="en-US"/>
          </a:p>
        </p:txBody>
      </p:sp>
      <p:sp>
        <p:nvSpPr>
          <p:cNvPr id="5" name="Slide Number Placeholder 5">
            <a:extLst>
              <a:ext uri="{FF2B5EF4-FFF2-40B4-BE49-F238E27FC236}">
                <a16:creationId xmlns:a16="http://schemas.microsoft.com/office/drawing/2014/main" id="{9D9A72BF-F0E2-6FFE-8E01-06761B2B04BF}"/>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Helvetica" pitchFamily="2"/>
              </a:defRPr>
            </a:lvl1pPr>
          </a:lstStyle>
          <a:p>
            <a:fld id="{339BE2C8-4BD9-4694-8068-4ADC2E4BD582}" type="slidenum">
              <a:rPr lang="en-US" smtClean="0"/>
              <a:t>‹#›</a:t>
            </a:fld>
            <a:endParaRPr lang="en-US"/>
          </a:p>
        </p:txBody>
      </p:sp>
    </p:spTree>
    <p:extLst>
      <p:ext uri="{BB962C8B-B14F-4D97-AF65-F5344CB8AC3E}">
        <p14:creationId xmlns:p14="http://schemas.microsoft.com/office/powerpoint/2010/main" val="869091061"/>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marL="0" marR="0" lvl="0" indent="0" algn="l" defTabSz="914400" rtl="0" eaLnBrk="1" fontAlgn="auto" hangingPunct="1">
        <a:lnSpc>
          <a:spcPct val="90000"/>
        </a:lnSpc>
        <a:spcBef>
          <a:spcPts val="0"/>
        </a:spcBef>
        <a:spcAft>
          <a:spcPts val="0"/>
        </a:spcAft>
        <a:buNone/>
        <a:tabLst/>
        <a:defRPr lang="en-US" sz="4400" b="1" i="0" u="none" strike="noStrike" kern="1200" cap="none" spc="0" baseline="0">
          <a:solidFill>
            <a:srgbClr val="000000"/>
          </a:solidFill>
          <a:uFillTx/>
          <a:latin typeface="Helvetica" pitchFamily="2"/>
        </a:defRPr>
      </a:lvl1pPr>
    </p:titleStyle>
    <p:bodyStyle>
      <a:lvl1pPr marL="0" marR="0" lvl="0" indent="0" algn="l" defTabSz="914400" rtl="0" eaLnBrk="1" fontAlgn="auto" hangingPunct="1">
        <a:lnSpc>
          <a:spcPct val="90000"/>
        </a:lnSpc>
        <a:spcBef>
          <a:spcPts val="1000"/>
        </a:spcBef>
        <a:spcAft>
          <a:spcPts val="0"/>
        </a:spcAft>
        <a:buNone/>
        <a:tabLst/>
        <a:defRPr lang="en-US" sz="3000" b="0" i="0" u="none" strike="noStrike" kern="1200" cap="none" spc="0" baseline="0">
          <a:solidFill>
            <a:srgbClr val="000000"/>
          </a:solidFill>
          <a:uFillTx/>
          <a:latin typeface="Helvetica" pitchFamily="2"/>
        </a:defRPr>
      </a:lvl1pPr>
      <a:lvl2pPr marL="457200" marR="0" lvl="1" indent="0" algn="l" defTabSz="914400" rtl="0" eaLnBrk="1" fontAlgn="auto" hangingPunct="1">
        <a:lnSpc>
          <a:spcPct val="90000"/>
        </a:lnSpc>
        <a:spcBef>
          <a:spcPts val="500"/>
        </a:spcBef>
        <a:spcAft>
          <a:spcPts val="0"/>
        </a:spcAft>
        <a:buNone/>
        <a:tabLst/>
        <a:defRPr lang="en-US" sz="3000" b="0" i="0" u="none" strike="noStrike" kern="1200" cap="none" spc="0" baseline="0">
          <a:solidFill>
            <a:srgbClr val="000000"/>
          </a:solidFill>
          <a:uFillTx/>
          <a:latin typeface="Helvetica" pitchFamily="2"/>
        </a:defRPr>
      </a:lvl2pPr>
      <a:lvl3pPr marL="914400" marR="0" lvl="2" indent="0" algn="l" defTabSz="914400" rtl="0" eaLnBrk="1" fontAlgn="auto" hangingPunct="1">
        <a:lnSpc>
          <a:spcPct val="90000"/>
        </a:lnSpc>
        <a:spcBef>
          <a:spcPts val="500"/>
        </a:spcBef>
        <a:spcAft>
          <a:spcPts val="0"/>
        </a:spcAft>
        <a:buNone/>
        <a:tabLst/>
        <a:defRPr lang="en-US" sz="3000" b="0" i="0" u="none" strike="noStrike" kern="1200" cap="none" spc="0" baseline="0">
          <a:solidFill>
            <a:srgbClr val="000000"/>
          </a:solidFill>
          <a:uFillTx/>
          <a:latin typeface="Helvetica" pitchFamily="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paigebraille.com/en-US/translate" TargetMode="External"/><Relationship Id="rId2" Type="http://schemas.openxmlformats.org/officeDocument/2006/relationships/hyperlink" Target="https://paigebraille.com/en-US/learn" TargetMode="Externa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hyperlink" Target="https://paigebraille.com/en-US/homework"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braillebrain.aphtech.org/"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hyperlink" Target="https://paigebraille.com/en-US/about" TargetMode="External"/><Relationship Id="rId3" Type="http://schemas.openxmlformats.org/officeDocument/2006/relationships/hyperlink" Target="http://www.aphbop.org/" TargetMode="External"/><Relationship Id="rId7" Type="http://schemas.openxmlformats.org/officeDocument/2006/relationships/hyperlink" Target="https://www.aph.org/product/paige-connect/" TargetMode="External"/><Relationship Id="rId2" Type="http://schemas.openxmlformats.org/officeDocument/2006/relationships/hyperlink" Target="http://www.aph.org/" TargetMode="External"/><Relationship Id="rId1" Type="http://schemas.openxmlformats.org/officeDocument/2006/relationships/slideLayout" Target="../slideLayouts/slideLayout4.xml"/><Relationship Id="rId6" Type="http://schemas.openxmlformats.org/officeDocument/2006/relationships/hyperlink" Target="https://www.aph.org/product/monarch-masking-frame/" TargetMode="External"/><Relationship Id="rId5" Type="http://schemas.openxmlformats.org/officeDocument/2006/relationships/hyperlink" Target="https://www.aph.org/product/memory-puzzles-shapes-spanish/" TargetMode="External"/><Relationship Id="rId4" Type="http://schemas.openxmlformats.org/officeDocument/2006/relationships/hyperlink" Target="https://www.aph.org/product/memory-puzzles-fruits-and-veggies/" TargetMode="External"/><Relationship Id="rId9" Type="http://schemas.openxmlformats.org/officeDocument/2006/relationships/hyperlink" Target="https://braillebrain.aphtech.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aph.org/product/chameleon-20/" TargetMode="External"/><Relationship Id="rId2" Type="http://schemas.openxmlformats.org/officeDocument/2006/relationships/hyperlink" Target="https://nemeth.aphtech.org/" TargetMode="External"/><Relationship Id="rId1" Type="http://schemas.openxmlformats.org/officeDocument/2006/relationships/slideLayout" Target="../slideLayouts/slideLayout4.xml"/><Relationship Id="rId4" Type="http://schemas.openxmlformats.org/officeDocument/2006/relationships/hyperlink" Target="https://www.aph.org/product/mantis-q4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bfulwiler@aph.org" TargetMode="External"/><Relationship Id="rId2" Type="http://schemas.openxmlformats.org/officeDocument/2006/relationships/hyperlink" Target="mailto:rbishop@aph.org" TargetMode="External"/><Relationship Id="rId1" Type="http://schemas.openxmlformats.org/officeDocument/2006/relationships/slideLayout" Target="../slideLayouts/slideLayout12.xml"/><Relationship Id="rId5" Type="http://schemas.openxmlformats.org/officeDocument/2006/relationships/hyperlink" Target="mailto:mmatthews@aph.org" TargetMode="External"/><Relationship Id="rId4" Type="http://schemas.openxmlformats.org/officeDocument/2006/relationships/hyperlink" Target="mailto:swelch@aph.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aphhive.or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3BDB-07B9-745F-D27C-B156F5AE5116}"/>
              </a:ext>
            </a:extLst>
          </p:cNvPr>
          <p:cNvSpPr>
            <a:spLocks noGrp="1"/>
          </p:cNvSpPr>
          <p:nvPr>
            <p:ph type="ctrTitle"/>
          </p:nvPr>
        </p:nvSpPr>
        <p:spPr/>
        <p:txBody>
          <a:bodyPr/>
          <a:lstStyle/>
          <a:p>
            <a:r>
              <a:rPr lang="en-US" dirty="0"/>
              <a:t>Dots to Devices</a:t>
            </a:r>
          </a:p>
        </p:txBody>
      </p:sp>
      <p:sp>
        <p:nvSpPr>
          <p:cNvPr id="3" name="Subtitle 2">
            <a:extLst>
              <a:ext uri="{FF2B5EF4-FFF2-40B4-BE49-F238E27FC236}">
                <a16:creationId xmlns:a16="http://schemas.microsoft.com/office/drawing/2014/main" id="{51D0080F-AF76-E114-C8CB-C848AD0546DA}"/>
              </a:ext>
            </a:extLst>
          </p:cNvPr>
          <p:cNvSpPr>
            <a:spLocks noGrp="1"/>
          </p:cNvSpPr>
          <p:nvPr>
            <p:ph type="subTitle" idx="1"/>
          </p:nvPr>
        </p:nvSpPr>
        <p:spPr/>
        <p:txBody>
          <a:bodyPr>
            <a:normAutofit fontScale="62500" lnSpcReduction="20000"/>
          </a:bodyPr>
          <a:lstStyle/>
          <a:p>
            <a:r>
              <a:rPr lang="en-US"/>
              <a:t>Supporting the Braille Journey with APH Tools</a:t>
            </a:r>
          </a:p>
        </p:txBody>
      </p:sp>
      <p:pic>
        <p:nvPicPr>
          <p:cNvPr id="7" name="Picture 6" descr="Annual Meeting Thrive theme logo">
            <a:extLst>
              <a:ext uri="{FF2B5EF4-FFF2-40B4-BE49-F238E27FC236}">
                <a16:creationId xmlns:a16="http://schemas.microsoft.com/office/drawing/2014/main" id="{6D050A5F-4A69-DFF8-5B7C-5639D9383FDF}"/>
              </a:ext>
            </a:extLst>
          </p:cNvPr>
          <p:cNvPicPr>
            <a:picLocks noChangeAspect="1"/>
          </p:cNvPicPr>
          <p:nvPr/>
        </p:nvPicPr>
        <p:blipFill>
          <a:blip r:embed="rId2"/>
          <a:srcRect/>
          <a:stretch/>
        </p:blipFill>
        <p:spPr>
          <a:xfrm>
            <a:off x="7683718" y="4162522"/>
            <a:ext cx="2469275" cy="2469275"/>
          </a:xfrm>
          <a:prstGeom prst="rect">
            <a:avLst/>
          </a:prstGeom>
        </p:spPr>
      </p:pic>
    </p:spTree>
    <p:extLst>
      <p:ext uri="{BB962C8B-B14F-4D97-AF65-F5344CB8AC3E}">
        <p14:creationId xmlns:p14="http://schemas.microsoft.com/office/powerpoint/2010/main" val="34281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67144-6C83-4E5E-0ED4-39630E88D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8BA25-3120-02F5-9BD5-D14B3408F380}"/>
              </a:ext>
            </a:extLst>
          </p:cNvPr>
          <p:cNvSpPr>
            <a:spLocks noGrp="1"/>
          </p:cNvSpPr>
          <p:nvPr>
            <p:ph type="title"/>
          </p:nvPr>
        </p:nvSpPr>
        <p:spPr/>
        <p:txBody>
          <a:bodyPr>
            <a:normAutofit/>
          </a:bodyPr>
          <a:lstStyle/>
          <a:p>
            <a:r>
              <a:rPr lang="en-US">
                <a:latin typeface="Helvetica"/>
                <a:cs typeface="Helvetica"/>
              </a:rPr>
              <a:t>Beginning Reading and Writing</a:t>
            </a:r>
            <a:endParaRPr lang="en-US"/>
          </a:p>
        </p:txBody>
      </p:sp>
      <p:sp>
        <p:nvSpPr>
          <p:cNvPr id="3" name="Content Placeholder 2">
            <a:extLst>
              <a:ext uri="{FF2B5EF4-FFF2-40B4-BE49-F238E27FC236}">
                <a16:creationId xmlns:a16="http://schemas.microsoft.com/office/drawing/2014/main" id="{80930996-5DDC-F7AB-209F-6403B39A4B4B}"/>
              </a:ext>
            </a:extLst>
          </p:cNvPr>
          <p:cNvSpPr>
            <a:spLocks noGrp="1"/>
          </p:cNvSpPr>
          <p:nvPr>
            <p:ph idx="1"/>
          </p:nvPr>
        </p:nvSpPr>
        <p:spPr>
          <a:xfrm>
            <a:off x="838200" y="1607040"/>
            <a:ext cx="10314709"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Master braille alphabet and numbers</a:t>
            </a:r>
            <a:endParaRPr lang="en-US" dirty="0"/>
          </a:p>
          <a:p>
            <a:pPr marL="457200" indent="-457200">
              <a:lnSpc>
                <a:spcPct val="100000"/>
              </a:lnSpc>
              <a:buFont typeface="Arial" panose="020B0604020202020204" pitchFamily="34" charset="0"/>
              <a:buChar char="•"/>
            </a:pPr>
            <a:r>
              <a:rPr lang="en-US" dirty="0">
                <a:latin typeface="Helvetica"/>
                <a:cs typeface="Helvetica"/>
              </a:rPr>
              <a:t>Use phonics and inventive spelling knowledge</a:t>
            </a:r>
          </a:p>
          <a:p>
            <a:pPr marL="457200" indent="-457200">
              <a:lnSpc>
                <a:spcPct val="100000"/>
              </a:lnSpc>
              <a:buFont typeface="Arial" panose="020B0604020202020204" pitchFamily="34" charset="0"/>
              <a:buChar char="•"/>
            </a:pPr>
            <a:r>
              <a:rPr lang="en-US" dirty="0">
                <a:latin typeface="Helvetica"/>
                <a:cs typeface="Helvetica"/>
              </a:rPr>
              <a:t>Learning to read</a:t>
            </a:r>
          </a:p>
          <a:p>
            <a:pPr marL="457200" indent="-457200">
              <a:lnSpc>
                <a:spcPct val="100000"/>
              </a:lnSpc>
              <a:buFont typeface="Arial" panose="020B0604020202020204" pitchFamily="34" charset="0"/>
              <a:buChar char="•"/>
            </a:pPr>
            <a:r>
              <a:rPr lang="en-US" dirty="0">
                <a:latin typeface="Helvetica"/>
                <a:cs typeface="Helvetica"/>
              </a:rPr>
              <a:t>Writing braille using a traditional braille writer</a:t>
            </a:r>
          </a:p>
          <a:p>
            <a:pPr marL="457200" indent="-457200">
              <a:lnSpc>
                <a:spcPct val="100000"/>
              </a:lnSpc>
              <a:buFont typeface="Arial" panose="020B0604020202020204" pitchFamily="34" charset="0"/>
              <a:buChar char="•"/>
            </a:pPr>
            <a:r>
              <a:rPr lang="en-US" dirty="0">
                <a:latin typeface="Helvetica"/>
                <a:cs typeface="Helvetica"/>
              </a:rPr>
              <a:t>Read simple sentence and stories fluently</a:t>
            </a:r>
            <a:endParaRPr lang="en-US" dirty="0"/>
          </a:p>
        </p:txBody>
      </p:sp>
    </p:spTree>
    <p:extLst>
      <p:ext uri="{BB962C8B-B14F-4D97-AF65-F5344CB8AC3E}">
        <p14:creationId xmlns:p14="http://schemas.microsoft.com/office/powerpoint/2010/main" val="2454784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D387-C0A0-78BD-84C5-661BC73C2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91B10E-51B0-D62E-2FF5-61801FCC4B7E}"/>
              </a:ext>
            </a:extLst>
          </p:cNvPr>
          <p:cNvSpPr>
            <a:spLocks noGrp="1"/>
          </p:cNvSpPr>
          <p:nvPr>
            <p:ph type="title"/>
          </p:nvPr>
        </p:nvSpPr>
        <p:spPr>
          <a:xfrm>
            <a:off x="838200" y="365125"/>
            <a:ext cx="10515600" cy="1120775"/>
          </a:xfrm>
        </p:spPr>
        <p:txBody>
          <a:bodyPr>
            <a:normAutofit fontScale="90000"/>
          </a:bodyPr>
          <a:lstStyle/>
          <a:p>
            <a:pPr>
              <a:lnSpc>
                <a:spcPct val="100000"/>
              </a:lnSpc>
            </a:pPr>
            <a:r>
              <a:rPr lang="en-US" dirty="0">
                <a:latin typeface="Helvetica"/>
                <a:cs typeface="Helvetica"/>
              </a:rPr>
              <a:t>Developing Fluency, Comprehension and Writing to Communicate</a:t>
            </a:r>
            <a:endParaRPr lang="en-US" dirty="0">
              <a:cs typeface="Helvetica"/>
            </a:endParaRPr>
          </a:p>
        </p:txBody>
      </p:sp>
      <p:sp>
        <p:nvSpPr>
          <p:cNvPr id="3" name="Content Placeholder 2">
            <a:extLst>
              <a:ext uri="{FF2B5EF4-FFF2-40B4-BE49-F238E27FC236}">
                <a16:creationId xmlns:a16="http://schemas.microsoft.com/office/drawing/2014/main" id="{BE50D9D8-3154-4709-6A00-9E40221D32AC}"/>
              </a:ext>
            </a:extLst>
          </p:cNvPr>
          <p:cNvSpPr>
            <a:spLocks noGrp="1"/>
          </p:cNvSpPr>
          <p:nvPr>
            <p:ph idx="1"/>
          </p:nvPr>
        </p:nvSpPr>
        <p:spPr>
          <a:xfrm>
            <a:off x="838200" y="1735627"/>
            <a:ext cx="10314709"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Expanding on knowledge of contractions</a:t>
            </a:r>
            <a:endParaRPr lang="en-US" dirty="0"/>
          </a:p>
          <a:p>
            <a:pPr marL="457200" indent="-457200">
              <a:lnSpc>
                <a:spcPct val="100000"/>
              </a:lnSpc>
              <a:buFont typeface="Arial" panose="020B0604020202020204" pitchFamily="34" charset="0"/>
              <a:buChar char="•"/>
            </a:pPr>
            <a:r>
              <a:rPr lang="en-US" dirty="0">
                <a:latin typeface="Helvetica"/>
                <a:cs typeface="Helvetica"/>
              </a:rPr>
              <a:t>Reading for meaning and learning</a:t>
            </a:r>
          </a:p>
          <a:p>
            <a:pPr marL="457200" indent="-457200">
              <a:lnSpc>
                <a:spcPct val="100000"/>
              </a:lnSpc>
              <a:buFont typeface="Arial" panose="020B0604020202020204" pitchFamily="34" charset="0"/>
              <a:buChar char="•"/>
            </a:pPr>
            <a:r>
              <a:rPr lang="en-US" dirty="0">
                <a:latin typeface="Helvetica"/>
                <a:cs typeface="Helvetica"/>
              </a:rPr>
              <a:t>Write multi-sentences to convey ideas, need and learning</a:t>
            </a:r>
          </a:p>
          <a:p>
            <a:pPr marL="457200" indent="-457200">
              <a:lnSpc>
                <a:spcPct val="100000"/>
              </a:lnSpc>
              <a:buFont typeface="Arial" panose="020B0604020202020204" pitchFamily="34" charset="0"/>
              <a:buChar char="•"/>
            </a:pPr>
            <a:r>
              <a:rPr lang="en-US" dirty="0">
                <a:latin typeface="Helvetica"/>
                <a:cs typeface="Helvetica"/>
              </a:rPr>
              <a:t>Developing endurance for extended reading/writing tasks</a:t>
            </a:r>
            <a:endParaRPr lang="en-US" dirty="0"/>
          </a:p>
        </p:txBody>
      </p:sp>
    </p:spTree>
    <p:extLst>
      <p:ext uri="{BB962C8B-B14F-4D97-AF65-F5344CB8AC3E}">
        <p14:creationId xmlns:p14="http://schemas.microsoft.com/office/powerpoint/2010/main" val="157173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70E4-16FE-76AB-4858-630B5EC3E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ED918-5406-F301-0AF1-B3F89D67F633}"/>
              </a:ext>
            </a:extLst>
          </p:cNvPr>
          <p:cNvSpPr>
            <a:spLocks noGrp="1"/>
          </p:cNvSpPr>
          <p:nvPr>
            <p:ph type="title"/>
          </p:nvPr>
        </p:nvSpPr>
        <p:spPr/>
        <p:txBody>
          <a:bodyPr>
            <a:normAutofit/>
          </a:bodyPr>
          <a:lstStyle/>
          <a:p>
            <a:r>
              <a:rPr lang="en-US">
                <a:latin typeface="Helvetica"/>
                <a:cs typeface="Helvetica"/>
              </a:rPr>
              <a:t>Developing Digital Skills</a:t>
            </a:r>
            <a:endParaRPr lang="en-US">
              <a:cs typeface="Helvetica"/>
            </a:endParaRPr>
          </a:p>
        </p:txBody>
      </p:sp>
      <p:sp>
        <p:nvSpPr>
          <p:cNvPr id="3" name="Content Placeholder 2">
            <a:extLst>
              <a:ext uri="{FF2B5EF4-FFF2-40B4-BE49-F238E27FC236}">
                <a16:creationId xmlns:a16="http://schemas.microsoft.com/office/drawing/2014/main" id="{21CD9DA1-6A10-BD05-71E8-71F1268F41F6}"/>
              </a:ext>
            </a:extLst>
          </p:cNvPr>
          <p:cNvSpPr>
            <a:spLocks noGrp="1"/>
          </p:cNvSpPr>
          <p:nvPr>
            <p:ph idx="1"/>
          </p:nvPr>
        </p:nvSpPr>
        <p:spPr>
          <a:xfrm>
            <a:off x="838200" y="1607040"/>
            <a:ext cx="10314709"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Using refreshable braille devices</a:t>
            </a:r>
          </a:p>
          <a:p>
            <a:pPr marL="457200" indent="-457200">
              <a:lnSpc>
                <a:spcPct val="100000"/>
              </a:lnSpc>
              <a:buFont typeface="Arial" panose="020B0604020202020204" pitchFamily="34" charset="0"/>
              <a:buChar char="•"/>
            </a:pPr>
            <a:r>
              <a:rPr lang="en-US" dirty="0">
                <a:latin typeface="Helvetica"/>
                <a:cs typeface="Helvetica"/>
              </a:rPr>
              <a:t>Navigating digital media </a:t>
            </a:r>
          </a:p>
          <a:p>
            <a:pPr marL="457200" indent="-457200">
              <a:lnSpc>
                <a:spcPct val="100000"/>
              </a:lnSpc>
              <a:buFont typeface="Arial" panose="020B0604020202020204" pitchFamily="34" charset="0"/>
              <a:buChar char="•"/>
            </a:pPr>
            <a:r>
              <a:rPr lang="en-US" dirty="0">
                <a:latin typeface="Helvetica"/>
                <a:cs typeface="Helvetica"/>
              </a:rPr>
              <a:t>Collaborating with peers through shared digital platforms</a:t>
            </a:r>
          </a:p>
          <a:p>
            <a:pPr marL="457200" indent="-457200">
              <a:lnSpc>
                <a:spcPct val="100000"/>
              </a:lnSpc>
              <a:buFont typeface="Arial" panose="020B0604020202020204" pitchFamily="34" charset="0"/>
              <a:buChar char="•"/>
            </a:pPr>
            <a:r>
              <a:rPr lang="en-US" dirty="0">
                <a:latin typeface="Helvetica"/>
                <a:cs typeface="Helvetica"/>
              </a:rPr>
              <a:t>Refreshable braille devices for research, note-taking and other tasks</a:t>
            </a:r>
            <a:endParaRPr lang="en-US" dirty="0"/>
          </a:p>
        </p:txBody>
      </p:sp>
    </p:spTree>
    <p:extLst>
      <p:ext uri="{BB962C8B-B14F-4D97-AF65-F5344CB8AC3E}">
        <p14:creationId xmlns:p14="http://schemas.microsoft.com/office/powerpoint/2010/main" val="71977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1F432-94BB-941C-F0AB-383BBB292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270B8-2656-4FB1-3A0E-F7431A9E17FB}"/>
              </a:ext>
            </a:extLst>
          </p:cNvPr>
          <p:cNvSpPr>
            <a:spLocks noGrp="1"/>
          </p:cNvSpPr>
          <p:nvPr>
            <p:ph type="title"/>
          </p:nvPr>
        </p:nvSpPr>
        <p:spPr/>
        <p:txBody>
          <a:bodyPr>
            <a:normAutofit/>
          </a:bodyPr>
          <a:lstStyle/>
          <a:p>
            <a:r>
              <a:rPr lang="en-US">
                <a:latin typeface="Helvetica"/>
                <a:cs typeface="Helvetica"/>
              </a:rPr>
              <a:t>Advanced Braille Literacy Skills</a:t>
            </a:r>
          </a:p>
        </p:txBody>
      </p:sp>
      <p:sp>
        <p:nvSpPr>
          <p:cNvPr id="3" name="Content Placeholder 2">
            <a:extLst>
              <a:ext uri="{FF2B5EF4-FFF2-40B4-BE49-F238E27FC236}">
                <a16:creationId xmlns:a16="http://schemas.microsoft.com/office/drawing/2014/main" id="{36517FE8-4473-A9C5-A4B5-FDEE6F970E60}"/>
              </a:ext>
            </a:extLst>
          </p:cNvPr>
          <p:cNvSpPr>
            <a:spLocks noGrp="1"/>
          </p:cNvSpPr>
          <p:nvPr>
            <p:ph idx="1"/>
          </p:nvPr>
        </p:nvSpPr>
        <p:spPr>
          <a:xfrm>
            <a:off x="838200" y="1607040"/>
            <a:ext cx="10515600"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Fluent braille reading/writing both literacy and technical materials</a:t>
            </a:r>
            <a:endParaRPr lang="en-US" dirty="0"/>
          </a:p>
          <a:p>
            <a:pPr marL="457200" indent="-457200">
              <a:lnSpc>
                <a:spcPct val="100000"/>
              </a:lnSpc>
              <a:buFont typeface="Arial" panose="020B0604020202020204" pitchFamily="34" charset="0"/>
              <a:buChar char="•"/>
            </a:pPr>
            <a:r>
              <a:rPr lang="en-US" dirty="0">
                <a:latin typeface="Helvetica"/>
                <a:cs typeface="Helvetica"/>
              </a:rPr>
              <a:t>Use braille with mainstream applications</a:t>
            </a:r>
          </a:p>
          <a:p>
            <a:pPr marL="457200" indent="-457200">
              <a:lnSpc>
                <a:spcPct val="100000"/>
              </a:lnSpc>
              <a:buFont typeface="Arial" panose="020B0604020202020204" pitchFamily="34" charset="0"/>
              <a:buChar char="•"/>
            </a:pPr>
            <a:r>
              <a:rPr lang="en-US" dirty="0">
                <a:latin typeface="Helvetica"/>
                <a:cs typeface="Helvetica"/>
              </a:rPr>
              <a:t>Collaborate in real time with peers, teachers and colleagues in shared documents</a:t>
            </a:r>
            <a:endParaRPr lang="en-US" dirty="0"/>
          </a:p>
        </p:txBody>
      </p:sp>
    </p:spTree>
    <p:extLst>
      <p:ext uri="{BB962C8B-B14F-4D97-AF65-F5344CB8AC3E}">
        <p14:creationId xmlns:p14="http://schemas.microsoft.com/office/powerpoint/2010/main" val="93809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4CEB-3348-FFF4-9F55-08403155C01D}"/>
              </a:ext>
            </a:extLst>
          </p:cNvPr>
          <p:cNvSpPr>
            <a:spLocks noGrp="1"/>
          </p:cNvSpPr>
          <p:nvPr>
            <p:ph type="ctrTitle"/>
          </p:nvPr>
        </p:nvSpPr>
        <p:spPr/>
        <p:txBody>
          <a:bodyPr/>
          <a:lstStyle/>
          <a:p>
            <a:r>
              <a:rPr lang="en-US"/>
              <a:t>Building on Patterns</a:t>
            </a:r>
          </a:p>
        </p:txBody>
      </p:sp>
    </p:spTree>
    <p:extLst>
      <p:ext uri="{BB962C8B-B14F-4D97-AF65-F5344CB8AC3E}">
        <p14:creationId xmlns:p14="http://schemas.microsoft.com/office/powerpoint/2010/main" val="250875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8FFB-FA3D-F113-1A27-51C40F71AD1A}"/>
              </a:ext>
            </a:extLst>
          </p:cNvPr>
          <p:cNvSpPr>
            <a:spLocks noGrp="1"/>
          </p:cNvSpPr>
          <p:nvPr>
            <p:ph type="title"/>
          </p:nvPr>
        </p:nvSpPr>
        <p:spPr>
          <a:xfrm>
            <a:off x="838200" y="365125"/>
            <a:ext cx="10515600" cy="1044179"/>
          </a:xfrm>
        </p:spPr>
        <p:txBody>
          <a:bodyPr anchor="ctr">
            <a:normAutofit/>
          </a:bodyPr>
          <a:lstStyle/>
          <a:p>
            <a:r>
              <a:rPr lang="en-US"/>
              <a:t>Overview</a:t>
            </a:r>
          </a:p>
        </p:txBody>
      </p:sp>
      <p:sp>
        <p:nvSpPr>
          <p:cNvPr id="9" name="Content Placeholder 2">
            <a:extLst>
              <a:ext uri="{FF2B5EF4-FFF2-40B4-BE49-F238E27FC236}">
                <a16:creationId xmlns:a16="http://schemas.microsoft.com/office/drawing/2014/main" id="{49262FC5-CB16-1EED-F465-13F12A6CF3B5}"/>
              </a:ext>
            </a:extLst>
          </p:cNvPr>
          <p:cNvSpPr>
            <a:spLocks noGrp="1"/>
          </p:cNvSpPr>
          <p:nvPr>
            <p:ph idx="1"/>
          </p:nvPr>
        </p:nvSpPr>
        <p:spPr>
          <a:xfrm>
            <a:off x="838200" y="1607040"/>
            <a:ext cx="10515600" cy="3931611"/>
          </a:xfrm>
        </p:spPr>
        <p:txBody>
          <a:bodyPr vert="horz" lIns="91440" tIns="45720" rIns="91440" bIns="45720" rtlCol="0" anchor="t">
            <a:normAutofit/>
          </a:bodyPr>
          <a:lstStyle/>
          <a:p>
            <a:pPr>
              <a:lnSpc>
                <a:spcPct val="100000"/>
              </a:lnSpc>
            </a:pPr>
            <a:r>
              <a:rPr lang="en-US" b="0" i="0" dirty="0">
                <a:solidFill>
                  <a:srgbClr val="000000"/>
                </a:solidFill>
                <a:effectLst/>
                <a:highlight>
                  <a:srgbClr val="FFFFFF"/>
                </a:highlight>
                <a:latin typeface="Helvetica"/>
                <a:cs typeface="Helvetica"/>
              </a:rPr>
              <a:t>Building </a:t>
            </a:r>
            <a:r>
              <a:rPr lang="en-US" dirty="0">
                <a:solidFill>
                  <a:srgbClr val="000000"/>
                </a:solidFill>
                <a:highlight>
                  <a:srgbClr val="FFFFFF"/>
                </a:highlight>
                <a:latin typeface="Helvetica"/>
                <a:cs typeface="Helvetica"/>
              </a:rPr>
              <a:t>On</a:t>
            </a:r>
            <a:r>
              <a:rPr lang="en-US" b="0" i="0" dirty="0">
                <a:solidFill>
                  <a:srgbClr val="000000"/>
                </a:solidFill>
                <a:effectLst/>
                <a:highlight>
                  <a:srgbClr val="FFFFFF"/>
                </a:highlight>
                <a:latin typeface="Helvetica"/>
                <a:cs typeface="Helvetica"/>
              </a:rPr>
              <a:t> Patterns is a systematic, comprehensive, and balanced literacy program designed to teach young children with visual impairments to read and write using braille.</a:t>
            </a:r>
            <a:endParaRPr lang="en-US" dirty="0">
              <a:latin typeface="Helvetica"/>
              <a:cs typeface="Helvetica"/>
            </a:endParaRPr>
          </a:p>
        </p:txBody>
      </p:sp>
    </p:spTree>
    <p:extLst>
      <p:ext uri="{BB962C8B-B14F-4D97-AF65-F5344CB8AC3E}">
        <p14:creationId xmlns:p14="http://schemas.microsoft.com/office/powerpoint/2010/main" val="857823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a:xfrm>
            <a:off x="838200" y="365125"/>
            <a:ext cx="10515600" cy="1044179"/>
          </a:xfrm>
        </p:spPr>
        <p:txBody>
          <a:bodyPr anchor="ctr">
            <a:normAutofit/>
          </a:bodyPr>
          <a:lstStyle/>
          <a:p>
            <a:r>
              <a:rPr lang="en-US"/>
              <a:t>Prekindergarten</a:t>
            </a:r>
          </a:p>
        </p:txBody>
      </p:sp>
      <p:sp>
        <p:nvSpPr>
          <p:cNvPr id="1037" name="Content Placeholder 2">
            <a:extLst>
              <a:ext uri="{FF2B5EF4-FFF2-40B4-BE49-F238E27FC236}">
                <a16:creationId xmlns:a16="http://schemas.microsoft.com/office/drawing/2014/main" id="{7DFA294A-2828-D06D-BB76-260B2DC826D7}"/>
              </a:ext>
            </a:extLst>
          </p:cNvPr>
          <p:cNvSpPr>
            <a:spLocks noGrp="1"/>
          </p:cNvSpPr>
          <p:nvPr>
            <p:ph idx="1"/>
          </p:nvPr>
        </p:nvSpPr>
        <p:spPr>
          <a:xfrm>
            <a:off x="838199" y="1607040"/>
            <a:ext cx="6162675" cy="3931611"/>
          </a:xfrm>
        </p:spPr>
        <p:txBody>
          <a:bodyPr vert="horz" lIns="91440" tIns="45720" rIns="91440" bIns="45720" rtlCol="0" anchor="t">
            <a:normAutofit/>
          </a:bodyPr>
          <a:lstStyle/>
          <a:p>
            <a:pPr>
              <a:lnSpc>
                <a:spcPct val="100000"/>
              </a:lnSpc>
            </a:pPr>
            <a:r>
              <a:rPr lang="en-US" dirty="0">
                <a:latin typeface="Helvetica"/>
                <a:cs typeface="Helvetica"/>
              </a:rPr>
              <a:t>This is the first level of the Building On Patterns curriculum, designed to teach braille literacy skills to beginning learners and prepare them for kindergarten.</a:t>
            </a:r>
          </a:p>
        </p:txBody>
      </p:sp>
      <p:pic>
        <p:nvPicPr>
          <p:cNvPr id="1030" name="Picture 6" descr="Print Teacher's Manual for Building On Patterns, Second Edition, Prekindergarten.">
            <a:extLst>
              <a:ext uri="{FF2B5EF4-FFF2-40B4-BE49-F238E27FC236}">
                <a16:creationId xmlns:a16="http://schemas.microsoft.com/office/drawing/2014/main" id="{36C94561-1337-477E-6B6E-031E53FB4E7A}"/>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tretch>
            <a:fillRect/>
          </a:stretch>
        </p:blipFill>
        <p:spPr bwMode="auto">
          <a:xfrm>
            <a:off x="7282543" y="1251284"/>
            <a:ext cx="4909457" cy="4162607"/>
          </a:xfrm>
          <a:prstGeom prst="rect">
            <a:avLst/>
          </a:prstGeom>
          <a:solidFill>
            <a:srgbClr val="FFFFFF"/>
          </a:solidFill>
        </p:spPr>
      </p:pic>
    </p:spTree>
    <p:extLst>
      <p:ext uri="{BB962C8B-B14F-4D97-AF65-F5344CB8AC3E}">
        <p14:creationId xmlns:p14="http://schemas.microsoft.com/office/powerpoint/2010/main" val="49802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lstStyle/>
          <a:p>
            <a:r>
              <a:rPr lang="en-US"/>
              <a:t>What’s included?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p:txBody>
          <a:bodyPr/>
          <a:lstStyle/>
          <a:p>
            <a:pPr>
              <a:lnSpc>
                <a:spcPct val="100000"/>
              </a:lnSpc>
            </a:pPr>
            <a:r>
              <a:rPr lang="en-US" dirty="0"/>
              <a:t>BOP Pre-k includes three separate catalog items: </a:t>
            </a:r>
          </a:p>
          <a:p>
            <a:pPr marL="457200" indent="-457200">
              <a:lnSpc>
                <a:spcPct val="100000"/>
              </a:lnSpc>
              <a:buFont typeface="Arial" panose="020B0604020202020204" pitchFamily="34" charset="0"/>
              <a:buChar char="•"/>
            </a:pPr>
            <a:r>
              <a:rPr lang="en-US" dirty="0"/>
              <a:t>Student kit</a:t>
            </a:r>
          </a:p>
          <a:p>
            <a:pPr marL="457200" indent="-457200">
              <a:lnSpc>
                <a:spcPct val="100000"/>
              </a:lnSpc>
              <a:buFont typeface="Arial" panose="020B0604020202020204" pitchFamily="34" charset="0"/>
              <a:buChar char="•"/>
            </a:pPr>
            <a:r>
              <a:rPr lang="en-US" dirty="0"/>
              <a:t>Print teacher kit</a:t>
            </a:r>
          </a:p>
          <a:p>
            <a:pPr marL="457200" indent="-457200">
              <a:lnSpc>
                <a:spcPct val="100000"/>
              </a:lnSpc>
              <a:buFont typeface="Arial" panose="020B0604020202020204" pitchFamily="34" charset="0"/>
              <a:buChar char="•"/>
            </a:pPr>
            <a:r>
              <a:rPr lang="en-US" dirty="0"/>
              <a:t>Braille teacher kit</a:t>
            </a:r>
          </a:p>
        </p:txBody>
      </p:sp>
    </p:spTree>
    <p:extLst>
      <p:ext uri="{BB962C8B-B14F-4D97-AF65-F5344CB8AC3E}">
        <p14:creationId xmlns:p14="http://schemas.microsoft.com/office/powerpoint/2010/main" val="394073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lstStyle/>
          <a:p>
            <a:r>
              <a:rPr lang="en-US"/>
              <a:t>Skills developed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p:txBody>
          <a:bodyPr>
            <a:normAutofit/>
          </a:bodyPr>
          <a:lstStyle/>
          <a:p>
            <a:pPr marL="457200" indent="-457200">
              <a:lnSpc>
                <a:spcPct val="100000"/>
              </a:lnSpc>
              <a:buFont typeface="Arial" panose="020B0604020202020204" pitchFamily="34" charset="0"/>
              <a:buChar char="•"/>
            </a:pPr>
            <a:r>
              <a:rPr lang="en-US" dirty="0"/>
              <a:t>Tracking skills</a:t>
            </a:r>
          </a:p>
          <a:p>
            <a:pPr marL="457200" indent="-457200">
              <a:lnSpc>
                <a:spcPct val="100000"/>
              </a:lnSpc>
              <a:buFont typeface="Arial" panose="020B0604020202020204" pitchFamily="34" charset="0"/>
              <a:buChar char="•"/>
            </a:pPr>
            <a:r>
              <a:rPr lang="en-US" dirty="0"/>
              <a:t>Letter and number recognition</a:t>
            </a:r>
          </a:p>
          <a:p>
            <a:pPr marL="457200" indent="-457200">
              <a:lnSpc>
                <a:spcPct val="100000"/>
              </a:lnSpc>
              <a:buFont typeface="Arial" panose="020B0604020202020204" pitchFamily="34" charset="0"/>
              <a:buChar char="•"/>
            </a:pPr>
            <a:r>
              <a:rPr lang="en-US" dirty="0"/>
              <a:t>Phonics</a:t>
            </a:r>
          </a:p>
          <a:p>
            <a:pPr marL="457200" indent="-457200">
              <a:lnSpc>
                <a:spcPct val="100000"/>
              </a:lnSpc>
              <a:buFont typeface="Arial" panose="020B0604020202020204" pitchFamily="34" charset="0"/>
              <a:buChar char="•"/>
            </a:pPr>
            <a:r>
              <a:rPr lang="en-US" dirty="0"/>
              <a:t>Independent reading of simple tactile storybooks</a:t>
            </a:r>
          </a:p>
          <a:p>
            <a:pPr marL="457200" indent="-457200">
              <a:lnSpc>
                <a:spcPct val="100000"/>
              </a:lnSpc>
              <a:buFont typeface="Arial" panose="020B0604020202020204" pitchFamily="34" charset="0"/>
              <a:buChar char="•"/>
            </a:pPr>
            <a:r>
              <a:rPr lang="en-US" dirty="0"/>
              <a:t>Practice writing exercises</a:t>
            </a:r>
          </a:p>
          <a:p>
            <a:pPr marL="457200" indent="-457200">
              <a:lnSpc>
                <a:spcPct val="100000"/>
              </a:lnSpc>
              <a:buFont typeface="Arial" panose="020B0604020202020204" pitchFamily="34" charset="0"/>
              <a:buChar char="•"/>
            </a:pPr>
            <a:r>
              <a:rPr lang="en-US" dirty="0"/>
              <a:t>Enrichment, including poetry, arts and crafts, music, and movement</a:t>
            </a:r>
          </a:p>
        </p:txBody>
      </p:sp>
    </p:spTree>
    <p:extLst>
      <p:ext uri="{BB962C8B-B14F-4D97-AF65-F5344CB8AC3E}">
        <p14:creationId xmlns:p14="http://schemas.microsoft.com/office/powerpoint/2010/main" val="3390653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ample lesson from Building On Patterns Prekindergarten, Lesson 2, My Preschool. ">
            <a:extLst>
              <a:ext uri="{FF2B5EF4-FFF2-40B4-BE49-F238E27FC236}">
                <a16:creationId xmlns:a16="http://schemas.microsoft.com/office/drawing/2014/main" id="{67424F5A-6CD4-83B1-68E4-D041A9BAADEE}"/>
              </a:ext>
            </a:extLst>
          </p:cNvPr>
          <p:cNvPicPr>
            <a:picLocks noGrp="1" noChangeAspect="1"/>
          </p:cNvPicPr>
          <p:nvPr>
            <p:ph idx="1"/>
          </p:nvPr>
        </p:nvPicPr>
        <p:blipFill>
          <a:blip r:embed="rId3"/>
          <a:stretch>
            <a:fillRect/>
          </a:stretch>
        </p:blipFill>
        <p:spPr>
          <a:xfrm>
            <a:off x="1081777" y="1188639"/>
            <a:ext cx="8097252" cy="4824663"/>
          </a:xfrm>
        </p:spPr>
      </p:pic>
      <p:sp>
        <p:nvSpPr>
          <p:cNvPr id="2" name="Title 1">
            <a:extLst>
              <a:ext uri="{FF2B5EF4-FFF2-40B4-BE49-F238E27FC236}">
                <a16:creationId xmlns:a16="http://schemas.microsoft.com/office/drawing/2014/main" id="{379896A5-8E1D-146E-DCF3-E37C546AD10F}"/>
              </a:ext>
            </a:extLst>
          </p:cNvPr>
          <p:cNvSpPr>
            <a:spLocks noGrp="1"/>
          </p:cNvSpPr>
          <p:nvPr>
            <p:ph type="title"/>
          </p:nvPr>
        </p:nvSpPr>
        <p:spPr/>
        <p:txBody>
          <a:bodyPr/>
          <a:lstStyle/>
          <a:p>
            <a:r>
              <a:rPr lang="en-US"/>
              <a:t> Sample lesson</a:t>
            </a:r>
          </a:p>
        </p:txBody>
      </p:sp>
    </p:spTree>
    <p:extLst>
      <p:ext uri="{BB962C8B-B14F-4D97-AF65-F5344CB8AC3E}">
        <p14:creationId xmlns:p14="http://schemas.microsoft.com/office/powerpoint/2010/main" val="173395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9A28-F921-6D7B-CD59-98B6B04D6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4BE38-1F12-06DF-16D4-BCBA7D09333A}"/>
              </a:ext>
            </a:extLst>
          </p:cNvPr>
          <p:cNvSpPr>
            <a:spLocks noGrp="1"/>
          </p:cNvSpPr>
          <p:nvPr>
            <p:ph type="ctrTitle"/>
          </p:nvPr>
        </p:nvSpPr>
        <p:spPr>
          <a:xfrm>
            <a:off x="1770845" y="2771331"/>
            <a:ext cx="8810069" cy="1577819"/>
          </a:xfrm>
        </p:spPr>
        <p:txBody>
          <a:bodyPr/>
          <a:lstStyle/>
          <a:p>
            <a:r>
              <a:rPr lang="en-US">
                <a:latin typeface="Helvetica"/>
                <a:cs typeface="Helvetica"/>
              </a:rPr>
              <a:t>Presenters</a:t>
            </a:r>
            <a:endParaRPr lang="en-US">
              <a:cs typeface="Helvetica"/>
            </a:endParaRPr>
          </a:p>
        </p:txBody>
      </p:sp>
    </p:spTree>
    <p:extLst>
      <p:ext uri="{BB962C8B-B14F-4D97-AF65-F5344CB8AC3E}">
        <p14:creationId xmlns:p14="http://schemas.microsoft.com/office/powerpoint/2010/main" val="1148625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5491-D8EE-F740-AF0A-EABEC9D5C8E4}"/>
              </a:ext>
            </a:extLst>
          </p:cNvPr>
          <p:cNvSpPr>
            <a:spLocks noGrp="1"/>
          </p:cNvSpPr>
          <p:nvPr>
            <p:ph type="title"/>
          </p:nvPr>
        </p:nvSpPr>
        <p:spPr>
          <a:xfrm>
            <a:off x="409575" y="365126"/>
            <a:ext cx="10944225" cy="584994"/>
          </a:xfrm>
        </p:spPr>
        <p:txBody>
          <a:bodyPr anchor="ctr">
            <a:normAutofit/>
          </a:bodyPr>
          <a:lstStyle/>
          <a:p>
            <a:r>
              <a:rPr lang="en-US" sz="3400" dirty="0"/>
              <a:t>Kindergarten, 2</a:t>
            </a:r>
            <a:r>
              <a:rPr lang="en-US" sz="3400" baseline="30000" dirty="0"/>
              <a:t>nd</a:t>
            </a:r>
            <a:r>
              <a:rPr lang="en-US" sz="3400" dirty="0"/>
              <a:t> Edition</a:t>
            </a:r>
          </a:p>
        </p:txBody>
      </p:sp>
      <p:sp>
        <p:nvSpPr>
          <p:cNvPr id="3" name="Content Placeholder 2">
            <a:extLst>
              <a:ext uri="{FF2B5EF4-FFF2-40B4-BE49-F238E27FC236}">
                <a16:creationId xmlns:a16="http://schemas.microsoft.com/office/drawing/2014/main" id="{808366E2-052F-6C89-08A6-481F2DD99BB0}"/>
              </a:ext>
            </a:extLst>
          </p:cNvPr>
          <p:cNvSpPr>
            <a:spLocks noGrp="1"/>
          </p:cNvSpPr>
          <p:nvPr>
            <p:ph idx="1"/>
          </p:nvPr>
        </p:nvSpPr>
        <p:spPr>
          <a:xfrm>
            <a:off x="409575" y="1171575"/>
            <a:ext cx="6141244" cy="4643437"/>
          </a:xfrm>
        </p:spPr>
        <p:txBody>
          <a:bodyPr>
            <a:noAutofit/>
          </a:bodyPr>
          <a:lstStyle/>
          <a:p>
            <a:pPr>
              <a:lnSpc>
                <a:spcPct val="100000"/>
              </a:lnSpc>
              <a:spcBef>
                <a:spcPts val="0"/>
              </a:spcBef>
              <a:spcAft>
                <a:spcPts val="1200"/>
              </a:spcAft>
            </a:pPr>
            <a:r>
              <a:rPr lang="en-US" dirty="0"/>
              <a:t>This is the most updated version of BOP Kindergarten and is coming soon!</a:t>
            </a:r>
          </a:p>
          <a:p>
            <a:pPr>
              <a:lnSpc>
                <a:spcPct val="100000"/>
              </a:lnSpc>
              <a:spcBef>
                <a:spcPts val="0"/>
              </a:spcBef>
              <a:spcAft>
                <a:spcPts val="1200"/>
              </a:spcAft>
            </a:pPr>
            <a:r>
              <a:rPr lang="en-US" b="0" i="0" dirty="0">
                <a:effectLst/>
                <a:highlight>
                  <a:srgbClr val="FFFFFF"/>
                </a:highlight>
              </a:rPr>
              <a:t>The program includes more extensive phonics activities, reading and writing of numbers, an introduction to punctuation, and a focus on meaningful student writing using invented spelling.</a:t>
            </a:r>
            <a:endParaRPr lang="en-US" dirty="0"/>
          </a:p>
        </p:txBody>
      </p:sp>
      <p:pic>
        <p:nvPicPr>
          <p:cNvPr id="6" name="Picture Placeholder 5" descr="Building On Patterns, Second Edition, Kindergarten. Unit 1: All About Me, Lessons 3-5.">
            <a:extLst>
              <a:ext uri="{FF2B5EF4-FFF2-40B4-BE49-F238E27FC236}">
                <a16:creationId xmlns:a16="http://schemas.microsoft.com/office/drawing/2014/main" id="{59A90CA2-9B4B-4F44-CB81-5FC9EE96D0C1}"/>
              </a:ext>
            </a:extLst>
          </p:cNvPr>
          <p:cNvPicPr>
            <a:picLocks noGrp="1" noChangeAspect="1"/>
          </p:cNvPicPr>
          <p:nvPr>
            <p:ph idx="13"/>
          </p:nvPr>
        </p:nvPicPr>
        <p:blipFill>
          <a:blip r:embed="rId3"/>
          <a:srcRect r="3" b="8218"/>
          <a:stretch>
            <a:fillRect/>
          </a:stretch>
        </p:blipFill>
        <p:spPr>
          <a:xfrm>
            <a:off x="6674304" y="809626"/>
            <a:ext cx="5517696" cy="4729026"/>
          </a:xfrm>
          <a:noFill/>
        </p:spPr>
      </p:pic>
    </p:spTree>
    <p:extLst>
      <p:ext uri="{BB962C8B-B14F-4D97-AF65-F5344CB8AC3E}">
        <p14:creationId xmlns:p14="http://schemas.microsoft.com/office/powerpoint/2010/main" val="61027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179B-EC9F-D18B-CC4D-612AF6F31E36}"/>
              </a:ext>
            </a:extLst>
          </p:cNvPr>
          <p:cNvSpPr>
            <a:spLocks noGrp="1"/>
          </p:cNvSpPr>
          <p:nvPr>
            <p:ph type="title"/>
          </p:nvPr>
        </p:nvSpPr>
        <p:spPr>
          <a:xfrm>
            <a:off x="838199" y="365125"/>
            <a:ext cx="11084719" cy="1044179"/>
          </a:xfrm>
        </p:spPr>
        <p:txBody>
          <a:bodyPr>
            <a:normAutofit fontScale="90000"/>
          </a:bodyPr>
          <a:lstStyle/>
          <a:p>
            <a:r>
              <a:rPr lang="en-US" dirty="0"/>
              <a:t>Kindergarten, 2</a:t>
            </a:r>
            <a:r>
              <a:rPr lang="en-US" baseline="30000" dirty="0"/>
              <a:t>nd</a:t>
            </a:r>
            <a:r>
              <a:rPr lang="en-US" dirty="0"/>
              <a:t> Edition: What’s included?</a:t>
            </a:r>
          </a:p>
        </p:txBody>
      </p:sp>
      <p:sp>
        <p:nvSpPr>
          <p:cNvPr id="3" name="Content Placeholder 2">
            <a:extLst>
              <a:ext uri="{FF2B5EF4-FFF2-40B4-BE49-F238E27FC236}">
                <a16:creationId xmlns:a16="http://schemas.microsoft.com/office/drawing/2014/main" id="{137E64D7-EE09-7E02-3B85-327EF0312D09}"/>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dirty="0"/>
              <a:t>Student kit</a:t>
            </a:r>
          </a:p>
          <a:p>
            <a:pPr marL="457200" indent="-457200">
              <a:lnSpc>
                <a:spcPct val="100000"/>
              </a:lnSpc>
              <a:buFont typeface="Arial" panose="020B0604020202020204" pitchFamily="34" charset="0"/>
              <a:buChar char="•"/>
            </a:pPr>
            <a:r>
              <a:rPr lang="en-US" dirty="0"/>
              <a:t>Print teacher kit</a:t>
            </a:r>
          </a:p>
          <a:p>
            <a:pPr marL="457200" indent="-457200">
              <a:lnSpc>
                <a:spcPct val="100000"/>
              </a:lnSpc>
              <a:buFont typeface="Arial" panose="020B0604020202020204" pitchFamily="34" charset="0"/>
              <a:buChar char="•"/>
            </a:pPr>
            <a:r>
              <a:rPr lang="en-US" dirty="0"/>
              <a:t>Braille teacher kit</a:t>
            </a:r>
          </a:p>
        </p:txBody>
      </p:sp>
    </p:spTree>
    <p:extLst>
      <p:ext uri="{BB962C8B-B14F-4D97-AF65-F5344CB8AC3E}">
        <p14:creationId xmlns:p14="http://schemas.microsoft.com/office/powerpoint/2010/main" val="3833235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a:xfrm>
            <a:off x="838199" y="365125"/>
            <a:ext cx="11070431" cy="1044179"/>
          </a:xfrm>
        </p:spPr>
        <p:txBody>
          <a:bodyPr>
            <a:normAutofit fontScale="90000"/>
          </a:bodyPr>
          <a:lstStyle/>
          <a:p>
            <a:r>
              <a:rPr lang="en-US" dirty="0"/>
              <a:t>Kindergarten, 2</a:t>
            </a:r>
            <a:r>
              <a:rPr lang="en-US" baseline="30000" dirty="0"/>
              <a:t>nd</a:t>
            </a:r>
            <a:r>
              <a:rPr lang="en-US" dirty="0"/>
              <a:t> Edition: Skills developed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a:xfrm>
            <a:off x="838200" y="1607040"/>
            <a:ext cx="10515600" cy="4272266"/>
          </a:xfrm>
        </p:spPr>
        <p:txBody>
          <a:bodyPr>
            <a:noAutofit/>
          </a:bodyPr>
          <a:lstStyle/>
          <a:p>
            <a:pPr marL="457200" indent="-457200">
              <a:lnSpc>
                <a:spcPct val="100000"/>
              </a:lnSpc>
              <a:buFont typeface="Arial" panose="020B0604020202020204" pitchFamily="34" charset="0"/>
              <a:buChar char="•"/>
            </a:pPr>
            <a:r>
              <a:rPr lang="en-US" dirty="0"/>
              <a:t>Listening comprehension</a:t>
            </a:r>
          </a:p>
          <a:p>
            <a:pPr marL="457200" indent="-457200">
              <a:lnSpc>
                <a:spcPct val="100000"/>
              </a:lnSpc>
              <a:buFont typeface="Arial" panose="020B0604020202020204" pitchFamily="34" charset="0"/>
              <a:buChar char="•"/>
            </a:pPr>
            <a:r>
              <a:rPr lang="en-US" dirty="0"/>
              <a:t>Vocabulary</a:t>
            </a:r>
          </a:p>
          <a:p>
            <a:pPr marL="457200" indent="-457200">
              <a:lnSpc>
                <a:spcPct val="100000"/>
              </a:lnSpc>
              <a:buFont typeface="Arial" panose="020B0604020202020204" pitchFamily="34" charset="0"/>
              <a:buChar char="•"/>
            </a:pPr>
            <a:r>
              <a:rPr lang="en-US" dirty="0"/>
              <a:t>Letter and number recognition</a:t>
            </a:r>
          </a:p>
          <a:p>
            <a:pPr marL="457200" indent="-457200">
              <a:lnSpc>
                <a:spcPct val="100000"/>
              </a:lnSpc>
              <a:buFont typeface="Arial" panose="020B0604020202020204" pitchFamily="34" charset="0"/>
              <a:buChar char="•"/>
            </a:pPr>
            <a:r>
              <a:rPr lang="en-US" dirty="0"/>
              <a:t>Segmenting and blending sounds</a:t>
            </a:r>
          </a:p>
          <a:p>
            <a:pPr marL="457200" indent="-457200">
              <a:lnSpc>
                <a:spcPct val="100000"/>
              </a:lnSpc>
              <a:buFont typeface="Arial" panose="020B0604020202020204" pitchFamily="34" charset="0"/>
              <a:buChar char="•"/>
            </a:pPr>
            <a:r>
              <a:rPr lang="en-US" dirty="0"/>
              <a:t>Phonics</a:t>
            </a:r>
          </a:p>
          <a:p>
            <a:pPr marL="457200" indent="-457200">
              <a:lnSpc>
                <a:spcPct val="100000"/>
              </a:lnSpc>
              <a:buFont typeface="Arial" panose="020B0604020202020204" pitchFamily="34" charset="0"/>
              <a:buChar char="•"/>
            </a:pPr>
            <a:r>
              <a:rPr lang="en-US" dirty="0"/>
              <a:t>Tactile graphics</a:t>
            </a:r>
          </a:p>
          <a:p>
            <a:pPr marL="457200" indent="-457200">
              <a:lnSpc>
                <a:spcPct val="100000"/>
              </a:lnSpc>
              <a:buFont typeface="Arial" panose="020B0604020202020204" pitchFamily="34" charset="0"/>
              <a:buChar char="•"/>
            </a:pPr>
            <a:r>
              <a:rPr lang="en-US" dirty="0"/>
              <a:t>Modeled and independent writing</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88181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6A5-8E1D-146E-DCF3-E37C546AD10F}"/>
              </a:ext>
            </a:extLst>
          </p:cNvPr>
          <p:cNvSpPr>
            <a:spLocks noGrp="1"/>
          </p:cNvSpPr>
          <p:nvPr>
            <p:ph type="title"/>
          </p:nvPr>
        </p:nvSpPr>
        <p:spPr>
          <a:xfrm>
            <a:off x="838200" y="180310"/>
            <a:ext cx="10515600" cy="655510"/>
          </a:xfrm>
        </p:spPr>
        <p:txBody>
          <a:bodyPr>
            <a:normAutofit fontScale="90000"/>
          </a:bodyPr>
          <a:lstStyle/>
          <a:p>
            <a:r>
              <a:rPr lang="en-US" dirty="0"/>
              <a:t> Kindergarten, 2</a:t>
            </a:r>
            <a:r>
              <a:rPr lang="en-US" baseline="30000" dirty="0"/>
              <a:t>nd</a:t>
            </a:r>
            <a:r>
              <a:rPr lang="en-US" dirty="0"/>
              <a:t> Edition: Sample lesson</a:t>
            </a:r>
          </a:p>
        </p:txBody>
      </p:sp>
      <p:pic>
        <p:nvPicPr>
          <p:cNvPr id="9" name="Content Placeholder 8" descr="A sample lesson taken from Building On Patterns Kindergarten. The lesson includes objectives, speaking and listening skills, reading activities, writing practice, and specialized skills.">
            <a:extLst>
              <a:ext uri="{FF2B5EF4-FFF2-40B4-BE49-F238E27FC236}">
                <a16:creationId xmlns:a16="http://schemas.microsoft.com/office/drawing/2014/main" id="{CBBCA93E-2489-FBA7-BFD2-E2BA90D64430}"/>
              </a:ext>
            </a:extLst>
          </p:cNvPr>
          <p:cNvPicPr>
            <a:picLocks noGrp="1" noChangeAspect="1"/>
          </p:cNvPicPr>
          <p:nvPr>
            <p:ph idx="1"/>
          </p:nvPr>
        </p:nvPicPr>
        <p:blipFill>
          <a:blip r:embed="rId3"/>
          <a:stretch>
            <a:fillRect/>
          </a:stretch>
        </p:blipFill>
        <p:spPr>
          <a:xfrm>
            <a:off x="838200" y="932447"/>
            <a:ext cx="8377989" cy="4993106"/>
          </a:xfrm>
        </p:spPr>
      </p:pic>
    </p:spTree>
    <p:extLst>
      <p:ext uri="{BB962C8B-B14F-4D97-AF65-F5344CB8AC3E}">
        <p14:creationId xmlns:p14="http://schemas.microsoft.com/office/powerpoint/2010/main" val="417820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6118-1620-842D-B6F2-EE7EFE023C0D}"/>
              </a:ext>
            </a:extLst>
          </p:cNvPr>
          <p:cNvSpPr>
            <a:spLocks noGrp="1"/>
          </p:cNvSpPr>
          <p:nvPr>
            <p:ph type="title"/>
          </p:nvPr>
        </p:nvSpPr>
        <p:spPr>
          <a:xfrm>
            <a:off x="838200" y="365125"/>
            <a:ext cx="10515600" cy="827881"/>
          </a:xfrm>
        </p:spPr>
        <p:txBody>
          <a:bodyPr anchor="ctr">
            <a:normAutofit/>
          </a:bodyPr>
          <a:lstStyle/>
          <a:p>
            <a:r>
              <a:rPr lang="en-US"/>
              <a:t>1</a:t>
            </a:r>
            <a:r>
              <a:rPr lang="en-US" baseline="30000"/>
              <a:t>st</a:t>
            </a:r>
            <a:r>
              <a:rPr lang="en-US"/>
              <a:t> Grade</a:t>
            </a:r>
          </a:p>
        </p:txBody>
      </p:sp>
      <p:sp>
        <p:nvSpPr>
          <p:cNvPr id="11" name="Content Placeholder 2">
            <a:extLst>
              <a:ext uri="{FF2B5EF4-FFF2-40B4-BE49-F238E27FC236}">
                <a16:creationId xmlns:a16="http://schemas.microsoft.com/office/drawing/2014/main" id="{49DFFAE4-F2DF-51FC-0612-D12B63EE2A0F}"/>
              </a:ext>
            </a:extLst>
          </p:cNvPr>
          <p:cNvSpPr>
            <a:spLocks noGrp="1"/>
          </p:cNvSpPr>
          <p:nvPr>
            <p:ph idx="1"/>
          </p:nvPr>
        </p:nvSpPr>
        <p:spPr>
          <a:xfrm>
            <a:off x="838200" y="1607040"/>
            <a:ext cx="5257800" cy="3931611"/>
          </a:xfrm>
        </p:spPr>
        <p:txBody>
          <a:bodyPr>
            <a:normAutofit/>
          </a:bodyPr>
          <a:lstStyle/>
          <a:p>
            <a:pPr>
              <a:lnSpc>
                <a:spcPct val="100000"/>
              </a:lnSpc>
            </a:pPr>
            <a:r>
              <a:rPr lang="en-US" dirty="0"/>
              <a:t>This is a continuation of the skills developed in kindergarten. Students are expected to read the lessons themselves to build fluency.</a:t>
            </a:r>
          </a:p>
        </p:txBody>
      </p:sp>
      <p:pic>
        <p:nvPicPr>
          <p:cNvPr id="1028" name="Picture 4" descr="Building On Patterns, 1st Grade children's books.">
            <a:extLst>
              <a:ext uri="{FF2B5EF4-FFF2-40B4-BE49-F238E27FC236}">
                <a16:creationId xmlns:a16="http://schemas.microsoft.com/office/drawing/2014/main" id="{75812A01-9018-F6E1-7A36-6EF3A3923F7C}"/>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6298601" y="1409304"/>
            <a:ext cx="5893399" cy="381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50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normAutofit/>
          </a:bodyPr>
          <a:lstStyle/>
          <a:p>
            <a:r>
              <a:rPr lang="en-US" dirty="0"/>
              <a:t>1</a:t>
            </a:r>
            <a:r>
              <a:rPr lang="en-US" baseline="30000" dirty="0"/>
              <a:t>st</a:t>
            </a:r>
            <a:r>
              <a:rPr lang="en-US" dirty="0"/>
              <a:t> Grade: What’s included?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p:txBody>
          <a:bodyPr vert="horz" lIns="91440" tIns="45720" rIns="91440" bIns="45720" rtlCol="0" anchor="t">
            <a:normAutofit/>
          </a:bodyPr>
          <a:lstStyle/>
          <a:p>
            <a:pPr marL="457200" indent="-457200">
              <a:lnSpc>
                <a:spcPct val="100000"/>
              </a:lnSpc>
              <a:buFont typeface="Arial" panose="020B0604020202020204" pitchFamily="34" charset="0"/>
              <a:buChar char="•"/>
            </a:pPr>
            <a:r>
              <a:rPr lang="en-US" dirty="0">
                <a:latin typeface="Helvetica"/>
                <a:cs typeface="Helvetica"/>
              </a:rPr>
              <a:t>Student kits (7 units)</a:t>
            </a:r>
          </a:p>
          <a:p>
            <a:pPr marL="457200" indent="-457200">
              <a:lnSpc>
                <a:spcPct val="100000"/>
              </a:lnSpc>
              <a:buFont typeface="Arial" panose="020B0604020202020204" pitchFamily="34" charset="0"/>
              <a:buChar char="•"/>
            </a:pPr>
            <a:r>
              <a:rPr lang="en-US" dirty="0">
                <a:latin typeface="Helvetica"/>
                <a:cs typeface="Helvetica"/>
              </a:rPr>
              <a:t>Teacher’s edition of each unit in braille and print</a:t>
            </a:r>
          </a:p>
          <a:p>
            <a:pPr marL="457200" indent="-457200">
              <a:lnSpc>
                <a:spcPct val="100000"/>
              </a:lnSpc>
              <a:buFont typeface="Arial" panose="020B0604020202020204" pitchFamily="34" charset="0"/>
              <a:buChar char="•"/>
            </a:pPr>
            <a:r>
              <a:rPr lang="en-US" dirty="0">
                <a:latin typeface="Helvetica"/>
                <a:cs typeface="Helvetica"/>
              </a:rPr>
              <a:t>Ideas for incorporating technology</a:t>
            </a:r>
          </a:p>
          <a:p>
            <a:pPr marL="457200" indent="-457200">
              <a:lnSpc>
                <a:spcPct val="100000"/>
              </a:lnSpc>
              <a:buFont typeface="Arial" panose="020B0604020202020204" pitchFamily="34" charset="0"/>
              <a:buChar char="•"/>
            </a:pPr>
            <a:r>
              <a:rPr lang="en-US" dirty="0">
                <a:latin typeface="Helvetica"/>
                <a:cs typeface="Helvetica"/>
              </a:rPr>
              <a:t>Tactile graphics for teachers to explore with students</a:t>
            </a:r>
          </a:p>
          <a:p>
            <a:pPr marL="457200" indent="-457200">
              <a:lnSpc>
                <a:spcPct val="100000"/>
              </a:lnSpc>
              <a:buFont typeface="Arial" panose="020B0604020202020204" pitchFamily="34" charset="0"/>
              <a:buChar char="•"/>
            </a:pPr>
            <a:r>
              <a:rPr lang="en-US" dirty="0">
                <a:latin typeface="Helvetica"/>
                <a:cs typeface="Helvetica"/>
              </a:rPr>
              <a:t>Concept development ideas for parents</a:t>
            </a:r>
          </a:p>
        </p:txBody>
      </p:sp>
    </p:spTree>
    <p:extLst>
      <p:ext uri="{BB962C8B-B14F-4D97-AF65-F5344CB8AC3E}">
        <p14:creationId xmlns:p14="http://schemas.microsoft.com/office/powerpoint/2010/main" val="2515266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lstStyle/>
          <a:p>
            <a:r>
              <a:rPr lang="en-US" dirty="0"/>
              <a:t>1</a:t>
            </a:r>
            <a:r>
              <a:rPr lang="en-US" baseline="30000" dirty="0"/>
              <a:t>st</a:t>
            </a:r>
            <a:r>
              <a:rPr lang="en-US" dirty="0"/>
              <a:t> Grade: Skills developed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dirty="0"/>
              <a:t>Decoding</a:t>
            </a:r>
          </a:p>
          <a:p>
            <a:pPr marL="457200" indent="-457200">
              <a:lnSpc>
                <a:spcPct val="100000"/>
              </a:lnSpc>
              <a:buFont typeface="Arial" panose="020B0604020202020204" pitchFamily="34" charset="0"/>
              <a:buChar char="•"/>
            </a:pPr>
            <a:r>
              <a:rPr lang="en-US" dirty="0"/>
              <a:t>Comprehension</a:t>
            </a:r>
          </a:p>
          <a:p>
            <a:pPr marL="457200" indent="-457200">
              <a:lnSpc>
                <a:spcPct val="100000"/>
              </a:lnSpc>
              <a:buFont typeface="Arial" panose="020B0604020202020204" pitchFamily="34" charset="0"/>
              <a:buChar char="•"/>
            </a:pPr>
            <a:r>
              <a:rPr lang="en-US" dirty="0"/>
              <a:t>Fluency</a:t>
            </a:r>
          </a:p>
          <a:p>
            <a:pPr marL="457200" indent="-457200">
              <a:lnSpc>
                <a:spcPct val="100000"/>
              </a:lnSpc>
              <a:buFont typeface="Arial" panose="020B0604020202020204" pitchFamily="34" charset="0"/>
              <a:buChar char="•"/>
            </a:pPr>
            <a:r>
              <a:rPr lang="en-US" dirty="0"/>
              <a:t>Independent reading</a:t>
            </a:r>
          </a:p>
          <a:p>
            <a:pPr marL="457200" indent="-457200">
              <a:lnSpc>
                <a:spcPct val="100000"/>
              </a:lnSpc>
              <a:buFont typeface="Arial" panose="020B0604020202020204" pitchFamily="34" charset="0"/>
              <a:buChar char="•"/>
            </a:pPr>
            <a:r>
              <a:rPr lang="en-US" dirty="0"/>
              <a:t>Creative writing</a:t>
            </a:r>
          </a:p>
          <a:p>
            <a:pPr marL="457200" indent="-457200">
              <a:lnSpc>
                <a:spcPct val="100000"/>
              </a:lnSpc>
              <a:buFont typeface="Arial" panose="020B0604020202020204" pitchFamily="34" charset="0"/>
              <a:buChar char="•"/>
            </a:pPr>
            <a:r>
              <a:rPr lang="en-US" dirty="0"/>
              <a:t>Spelling</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82727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6A5-8E1D-146E-DCF3-E37C546AD10F}"/>
              </a:ext>
            </a:extLst>
          </p:cNvPr>
          <p:cNvSpPr>
            <a:spLocks noGrp="1"/>
          </p:cNvSpPr>
          <p:nvPr>
            <p:ph type="title"/>
          </p:nvPr>
        </p:nvSpPr>
        <p:spPr>
          <a:xfrm>
            <a:off x="838200" y="365125"/>
            <a:ext cx="10515600" cy="613569"/>
          </a:xfrm>
        </p:spPr>
        <p:txBody>
          <a:bodyPr>
            <a:normAutofit fontScale="90000"/>
          </a:bodyPr>
          <a:lstStyle/>
          <a:p>
            <a:r>
              <a:rPr lang="en-US" dirty="0"/>
              <a:t> 1</a:t>
            </a:r>
            <a:r>
              <a:rPr lang="en-US" baseline="30000" dirty="0"/>
              <a:t>st</a:t>
            </a:r>
            <a:r>
              <a:rPr lang="en-US" dirty="0"/>
              <a:t> Grade: Sample lesson</a:t>
            </a:r>
          </a:p>
        </p:txBody>
      </p:sp>
      <p:pic>
        <p:nvPicPr>
          <p:cNvPr id="5" name="Content Placeholder 4" descr="Lesson 1 from Building On Patterns, 1st Grade, Spelling. ">
            <a:extLst>
              <a:ext uri="{FF2B5EF4-FFF2-40B4-BE49-F238E27FC236}">
                <a16:creationId xmlns:a16="http://schemas.microsoft.com/office/drawing/2014/main" id="{0A45DA2C-B799-B975-2EF1-918C06700A3E}"/>
              </a:ext>
            </a:extLst>
          </p:cNvPr>
          <p:cNvPicPr>
            <a:picLocks noGrp="1" noChangeAspect="1"/>
          </p:cNvPicPr>
          <p:nvPr>
            <p:ph idx="1"/>
          </p:nvPr>
        </p:nvPicPr>
        <p:blipFill>
          <a:blip r:embed="rId3"/>
          <a:stretch>
            <a:fillRect/>
          </a:stretch>
        </p:blipFill>
        <p:spPr>
          <a:xfrm>
            <a:off x="838200" y="1409304"/>
            <a:ext cx="7533243" cy="4407820"/>
          </a:xfrm>
        </p:spPr>
      </p:pic>
    </p:spTree>
    <p:extLst>
      <p:ext uri="{BB962C8B-B14F-4D97-AF65-F5344CB8AC3E}">
        <p14:creationId xmlns:p14="http://schemas.microsoft.com/office/powerpoint/2010/main" val="318640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6118-1620-842D-B6F2-EE7EFE023C0D}"/>
              </a:ext>
            </a:extLst>
          </p:cNvPr>
          <p:cNvSpPr>
            <a:spLocks noGrp="1"/>
          </p:cNvSpPr>
          <p:nvPr>
            <p:ph type="title"/>
          </p:nvPr>
        </p:nvSpPr>
        <p:spPr/>
        <p:txBody>
          <a:bodyPr/>
          <a:lstStyle/>
          <a:p>
            <a:r>
              <a:rPr lang="en-US"/>
              <a:t>2</a:t>
            </a:r>
            <a:r>
              <a:rPr lang="en-US" baseline="30000"/>
              <a:t>nd</a:t>
            </a:r>
            <a:r>
              <a:rPr lang="en-US"/>
              <a:t> Grade</a:t>
            </a:r>
          </a:p>
        </p:txBody>
      </p:sp>
      <p:sp>
        <p:nvSpPr>
          <p:cNvPr id="4" name="Content Placeholder 3">
            <a:extLst>
              <a:ext uri="{FF2B5EF4-FFF2-40B4-BE49-F238E27FC236}">
                <a16:creationId xmlns:a16="http://schemas.microsoft.com/office/drawing/2014/main" id="{9C6B885A-6D94-CBFD-F3DB-C0F36A7E94FC}"/>
              </a:ext>
            </a:extLst>
          </p:cNvPr>
          <p:cNvSpPr>
            <a:spLocks noGrp="1"/>
          </p:cNvSpPr>
          <p:nvPr>
            <p:ph idx="1"/>
          </p:nvPr>
        </p:nvSpPr>
        <p:spPr>
          <a:xfrm>
            <a:off x="838200" y="1607040"/>
            <a:ext cx="6041231" cy="3931611"/>
          </a:xfrm>
        </p:spPr>
        <p:txBody>
          <a:bodyPr vert="horz" lIns="91440" tIns="45720" rIns="91440" bIns="45720" rtlCol="0" anchor="t">
            <a:normAutofit/>
          </a:bodyPr>
          <a:lstStyle/>
          <a:p>
            <a:pPr>
              <a:lnSpc>
                <a:spcPct val="100000"/>
              </a:lnSpc>
            </a:pPr>
            <a:r>
              <a:rPr lang="en-US" dirty="0">
                <a:latin typeface="Helvetica"/>
                <a:cs typeface="Helvetica"/>
              </a:rPr>
              <a:t>This is the final part of the Building On Patterns curriculum and a continuation from the skills built in 1</a:t>
            </a:r>
            <a:r>
              <a:rPr lang="en-US" baseline="30000" dirty="0">
                <a:latin typeface="Helvetica"/>
                <a:cs typeface="Helvetica"/>
              </a:rPr>
              <a:t>st</a:t>
            </a:r>
            <a:r>
              <a:rPr lang="en-US" dirty="0">
                <a:latin typeface="Helvetica"/>
                <a:cs typeface="Helvetica"/>
              </a:rPr>
              <a:t> Grade. </a:t>
            </a:r>
          </a:p>
        </p:txBody>
      </p:sp>
      <p:pic>
        <p:nvPicPr>
          <p:cNvPr id="2050" name="Picture 2" descr="Building On Patterns, 2nd Grade storybooks.">
            <a:extLst>
              <a:ext uri="{FF2B5EF4-FFF2-40B4-BE49-F238E27FC236}">
                <a16:creationId xmlns:a16="http://schemas.microsoft.com/office/drawing/2014/main" id="{60AF9494-3D84-FAAC-30DA-E6493ABD01C1}"/>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7281862" y="1409304"/>
            <a:ext cx="4910138" cy="366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14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lstStyle/>
          <a:p>
            <a:r>
              <a:rPr lang="en-US" dirty="0"/>
              <a:t>2</a:t>
            </a:r>
            <a:r>
              <a:rPr lang="en-US" baseline="30000" dirty="0"/>
              <a:t>nd</a:t>
            </a:r>
            <a:r>
              <a:rPr lang="en-US" dirty="0"/>
              <a:t> Grade: What’s included?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dirty="0"/>
              <a:t>Student kits (7 units)</a:t>
            </a:r>
          </a:p>
          <a:p>
            <a:pPr marL="457200" indent="-457200">
              <a:lnSpc>
                <a:spcPct val="100000"/>
              </a:lnSpc>
              <a:buFont typeface="Arial" panose="020B0604020202020204" pitchFamily="34" charset="0"/>
              <a:buChar char="•"/>
            </a:pPr>
            <a:r>
              <a:rPr lang="en-US" dirty="0"/>
              <a:t>Teacher’s edition of each unit in braille and print</a:t>
            </a:r>
          </a:p>
          <a:p>
            <a:pPr marL="457200" indent="-457200">
              <a:lnSpc>
                <a:spcPct val="100000"/>
              </a:lnSpc>
              <a:buFont typeface="Arial" panose="020B0604020202020204" pitchFamily="34" charset="0"/>
              <a:buChar char="•"/>
            </a:pPr>
            <a:r>
              <a:rPr lang="en-US" dirty="0"/>
              <a:t>Independent reading</a:t>
            </a:r>
          </a:p>
          <a:p>
            <a:pPr marL="457200" indent="-457200">
              <a:lnSpc>
                <a:spcPct val="100000"/>
              </a:lnSpc>
              <a:buFont typeface="Arial" panose="020B0604020202020204" pitchFamily="34" charset="0"/>
              <a:buChar char="•"/>
            </a:pPr>
            <a:r>
              <a:rPr lang="en-US" dirty="0"/>
              <a:t>Timed and silent reading practice</a:t>
            </a:r>
          </a:p>
        </p:txBody>
      </p:sp>
    </p:spTree>
    <p:extLst>
      <p:ext uri="{BB962C8B-B14F-4D97-AF65-F5344CB8AC3E}">
        <p14:creationId xmlns:p14="http://schemas.microsoft.com/office/powerpoint/2010/main" val="118845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1124460-47CA-653C-D59F-C124CA97231F}"/>
              </a:ext>
            </a:extLst>
          </p:cNvPr>
          <p:cNvSpPr>
            <a:spLocks noGrp="1"/>
          </p:cNvSpPr>
          <p:nvPr>
            <p:ph type="title"/>
          </p:nvPr>
        </p:nvSpPr>
        <p:spPr>
          <a:xfrm>
            <a:off x="838200" y="365125"/>
            <a:ext cx="6862763" cy="1044179"/>
          </a:xfrm>
        </p:spPr>
        <p:txBody>
          <a:bodyPr/>
          <a:lstStyle/>
          <a:p>
            <a:r>
              <a:rPr lang="en-US" dirty="0">
                <a:latin typeface="Helvetica"/>
                <a:cs typeface="Helvetica"/>
              </a:rPr>
              <a:t>Rachel Bishop</a:t>
            </a:r>
            <a:endParaRPr lang="en-US" dirty="0"/>
          </a:p>
        </p:txBody>
      </p:sp>
      <p:sp>
        <p:nvSpPr>
          <p:cNvPr id="20" name="Content Placeholder 2">
            <a:extLst>
              <a:ext uri="{FF2B5EF4-FFF2-40B4-BE49-F238E27FC236}">
                <a16:creationId xmlns:a16="http://schemas.microsoft.com/office/drawing/2014/main" id="{EC9EA710-8CD0-89E7-CBC2-A24BE2558162}"/>
              </a:ext>
            </a:extLst>
          </p:cNvPr>
          <p:cNvSpPr>
            <a:spLocks noGrp="1"/>
          </p:cNvSpPr>
          <p:nvPr>
            <p:ph idx="1"/>
          </p:nvPr>
        </p:nvSpPr>
        <p:spPr>
          <a:xfrm>
            <a:off x="838200" y="1607040"/>
            <a:ext cx="6934200" cy="2593485"/>
          </a:xfrm>
        </p:spPr>
        <p:txBody>
          <a:bodyPr vert="horz" lIns="91440" tIns="45720" rIns="91440" bIns="45720" rtlCol="0" anchor="t">
            <a:normAutofit/>
          </a:bodyPr>
          <a:lstStyle/>
          <a:p>
            <a:pPr>
              <a:lnSpc>
                <a:spcPct val="100000"/>
              </a:lnSpc>
            </a:pPr>
            <a:r>
              <a:rPr lang="en-US" sz="2800" dirty="0">
                <a:latin typeface="Helvetica"/>
                <a:cs typeface="Helvetica"/>
              </a:rPr>
              <a:t>She is an NLS certified braille transcriber and the APH Braille Product Manager. Her Products include, Building On Patterns, LDQR, LEGO Braille Bricks, and On the Way to Literacy, among others.</a:t>
            </a:r>
          </a:p>
        </p:txBody>
      </p:sp>
      <p:pic>
        <p:nvPicPr>
          <p:cNvPr id="8" name="Picture Placeholder 7" descr="Headshot of Rachel Bishop.">
            <a:extLst>
              <a:ext uri="{FF2B5EF4-FFF2-40B4-BE49-F238E27FC236}">
                <a16:creationId xmlns:a16="http://schemas.microsoft.com/office/drawing/2014/main" id="{90F158E2-2B81-BFB3-6C1A-504FBAB680C1}"/>
              </a:ext>
            </a:extLst>
          </p:cNvPr>
          <p:cNvPicPr>
            <a:picLocks noGrp="1" noChangeAspect="1"/>
          </p:cNvPicPr>
          <p:nvPr>
            <p:ph idx="13"/>
          </p:nvPr>
        </p:nvPicPr>
        <p:blipFill>
          <a:blip r:embed="rId2"/>
          <a:srcRect l="14614" r="-1" b="13947"/>
          <a:stretch>
            <a:fillRect/>
          </a:stretch>
        </p:blipFill>
        <p:spPr>
          <a:xfrm>
            <a:off x="8508206" y="909241"/>
            <a:ext cx="3683794" cy="4480509"/>
          </a:xfrm>
          <a:noFill/>
        </p:spPr>
      </p:pic>
    </p:spTree>
    <p:extLst>
      <p:ext uri="{BB962C8B-B14F-4D97-AF65-F5344CB8AC3E}">
        <p14:creationId xmlns:p14="http://schemas.microsoft.com/office/powerpoint/2010/main" val="35756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a:xfrm>
            <a:off x="838200" y="365125"/>
            <a:ext cx="10515600" cy="656431"/>
          </a:xfrm>
        </p:spPr>
        <p:txBody>
          <a:bodyPr>
            <a:normAutofit fontScale="90000"/>
          </a:bodyPr>
          <a:lstStyle/>
          <a:p>
            <a:r>
              <a:rPr lang="en-US" dirty="0"/>
              <a:t>2</a:t>
            </a:r>
            <a:r>
              <a:rPr lang="en-US" baseline="30000" dirty="0"/>
              <a:t>nd</a:t>
            </a:r>
            <a:r>
              <a:rPr lang="en-US" dirty="0"/>
              <a:t> Grade: Skills developed</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a:xfrm>
            <a:off x="838200" y="1285571"/>
            <a:ext cx="10515600" cy="4658029"/>
          </a:xfrm>
        </p:spPr>
        <p:txBody>
          <a:bodyPr>
            <a:noAutofit/>
          </a:bodyPr>
          <a:lstStyle/>
          <a:p>
            <a:pPr marL="457200" indent="-457200">
              <a:lnSpc>
                <a:spcPct val="100000"/>
              </a:lnSpc>
              <a:buFont typeface="Arial" panose="020B0604020202020204" pitchFamily="34" charset="0"/>
              <a:buChar char="•"/>
            </a:pPr>
            <a:r>
              <a:rPr lang="en-US" dirty="0"/>
              <a:t>Part-word contractions</a:t>
            </a:r>
          </a:p>
          <a:p>
            <a:pPr marL="457200" indent="-457200">
              <a:lnSpc>
                <a:spcPct val="100000"/>
              </a:lnSpc>
              <a:buFont typeface="Arial" panose="020B0604020202020204" pitchFamily="34" charset="0"/>
              <a:buChar char="•"/>
            </a:pPr>
            <a:r>
              <a:rPr lang="en-US" dirty="0"/>
              <a:t>Remaining literary contractions</a:t>
            </a:r>
          </a:p>
          <a:p>
            <a:pPr marL="457200" indent="-457200">
              <a:lnSpc>
                <a:spcPct val="100000"/>
              </a:lnSpc>
              <a:buFont typeface="Arial" panose="020B0604020202020204" pitchFamily="34" charset="0"/>
              <a:buChar char="•"/>
            </a:pPr>
            <a:r>
              <a:rPr lang="en-US" dirty="0"/>
              <a:t>Syllable and multi-syllabic words</a:t>
            </a:r>
          </a:p>
          <a:p>
            <a:pPr marL="457200" indent="-457200">
              <a:lnSpc>
                <a:spcPct val="100000"/>
              </a:lnSpc>
              <a:buFont typeface="Arial" panose="020B0604020202020204" pitchFamily="34" charset="0"/>
              <a:buChar char="•"/>
            </a:pPr>
            <a:r>
              <a:rPr lang="en-US" dirty="0"/>
              <a:t>Effects of certain letter combinations on vowel sounds</a:t>
            </a:r>
          </a:p>
          <a:p>
            <a:pPr marL="457200" indent="-457200">
              <a:lnSpc>
                <a:spcPct val="100000"/>
              </a:lnSpc>
              <a:buFont typeface="Arial" panose="020B0604020202020204" pitchFamily="34" charset="0"/>
              <a:buChar char="•"/>
            </a:pPr>
            <a:r>
              <a:rPr lang="en-US" dirty="0"/>
              <a:t>Independent reading</a:t>
            </a:r>
          </a:p>
          <a:p>
            <a:pPr marL="457200" indent="-457200">
              <a:lnSpc>
                <a:spcPct val="100000"/>
              </a:lnSpc>
              <a:buFont typeface="Arial" panose="020B0604020202020204" pitchFamily="34" charset="0"/>
              <a:buChar char="•"/>
            </a:pPr>
            <a:r>
              <a:rPr lang="en-US" dirty="0"/>
              <a:t>Phonemic awareness</a:t>
            </a:r>
          </a:p>
          <a:p>
            <a:pPr marL="457200" indent="-457200">
              <a:lnSpc>
                <a:spcPct val="100000"/>
              </a:lnSpc>
              <a:buFont typeface="Arial" panose="020B0604020202020204" pitchFamily="34" charset="0"/>
              <a:buChar char="•"/>
            </a:pPr>
            <a:r>
              <a:rPr lang="en-US" dirty="0"/>
              <a:t>Dolch word recognition</a:t>
            </a:r>
          </a:p>
          <a:p>
            <a:pPr marL="457200" indent="-457200">
              <a:lnSpc>
                <a:spcPct val="100000"/>
              </a:lnSpc>
              <a:buFont typeface="Arial" panose="020B0604020202020204" pitchFamily="34" charset="0"/>
              <a:buChar char="•"/>
            </a:pPr>
            <a:r>
              <a:rPr lang="en-US" dirty="0"/>
              <a:t>Grammar and usage</a:t>
            </a:r>
          </a:p>
        </p:txBody>
      </p:sp>
    </p:spTree>
    <p:extLst>
      <p:ext uri="{BB962C8B-B14F-4D97-AF65-F5344CB8AC3E}">
        <p14:creationId xmlns:p14="http://schemas.microsoft.com/office/powerpoint/2010/main" val="765604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96A5-8E1D-146E-DCF3-E37C546AD10F}"/>
              </a:ext>
            </a:extLst>
          </p:cNvPr>
          <p:cNvSpPr>
            <a:spLocks noGrp="1"/>
          </p:cNvSpPr>
          <p:nvPr>
            <p:ph type="title"/>
          </p:nvPr>
        </p:nvSpPr>
        <p:spPr>
          <a:xfrm>
            <a:off x="838200" y="365126"/>
            <a:ext cx="10515600" cy="520700"/>
          </a:xfrm>
        </p:spPr>
        <p:txBody>
          <a:bodyPr>
            <a:normAutofit fontScale="90000"/>
          </a:bodyPr>
          <a:lstStyle/>
          <a:p>
            <a:r>
              <a:rPr lang="en-US" dirty="0"/>
              <a:t>2</a:t>
            </a:r>
            <a:r>
              <a:rPr lang="en-US" baseline="30000" dirty="0"/>
              <a:t>nd</a:t>
            </a:r>
            <a:r>
              <a:rPr lang="en-US" dirty="0"/>
              <a:t> Grade: Sample lesson</a:t>
            </a:r>
          </a:p>
        </p:txBody>
      </p:sp>
      <p:pic>
        <p:nvPicPr>
          <p:cNvPr id="5" name="Content Placeholder 4" descr="Sample lesson from Building On Patterns, 2nd Grade, Grammar.">
            <a:extLst>
              <a:ext uri="{FF2B5EF4-FFF2-40B4-BE49-F238E27FC236}">
                <a16:creationId xmlns:a16="http://schemas.microsoft.com/office/drawing/2014/main" id="{B9846995-4B9A-6F04-AB33-6DE179F436FB}"/>
              </a:ext>
            </a:extLst>
          </p:cNvPr>
          <p:cNvPicPr>
            <a:picLocks noGrp="1" noChangeAspect="1"/>
          </p:cNvPicPr>
          <p:nvPr>
            <p:ph idx="1"/>
          </p:nvPr>
        </p:nvPicPr>
        <p:blipFill>
          <a:blip r:embed="rId2"/>
          <a:stretch>
            <a:fillRect/>
          </a:stretch>
        </p:blipFill>
        <p:spPr>
          <a:xfrm>
            <a:off x="601579" y="1106905"/>
            <a:ext cx="9300409" cy="4800600"/>
          </a:xfrm>
        </p:spPr>
      </p:pic>
    </p:spTree>
    <p:extLst>
      <p:ext uri="{BB962C8B-B14F-4D97-AF65-F5344CB8AC3E}">
        <p14:creationId xmlns:p14="http://schemas.microsoft.com/office/powerpoint/2010/main" val="508775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B6ED-63B1-C8D4-ADA2-ABFBD8BF14FB}"/>
              </a:ext>
            </a:extLst>
          </p:cNvPr>
          <p:cNvSpPr>
            <a:spLocks noGrp="1"/>
          </p:cNvSpPr>
          <p:nvPr>
            <p:ph type="title"/>
          </p:nvPr>
        </p:nvSpPr>
        <p:spPr>
          <a:xfrm>
            <a:off x="838200" y="365125"/>
            <a:ext cx="10515600" cy="1044179"/>
          </a:xfrm>
        </p:spPr>
        <p:txBody>
          <a:bodyPr anchor="ctr">
            <a:normAutofit fontScale="90000"/>
          </a:bodyPr>
          <a:lstStyle/>
          <a:p>
            <a:r>
              <a:rPr lang="en-US" dirty="0">
                <a:latin typeface="Helvetica"/>
                <a:cs typeface="Helvetica"/>
              </a:rPr>
              <a:t>Related storybooks for Pre-k-Kindergarten</a:t>
            </a:r>
            <a:endParaRPr lang="en-US" dirty="0"/>
          </a:p>
        </p:txBody>
      </p:sp>
      <p:pic>
        <p:nvPicPr>
          <p:cNvPr id="2050" name="Picture 2" descr="The Littlest Pumpkin book.">
            <a:extLst>
              <a:ext uri="{FF2B5EF4-FFF2-40B4-BE49-F238E27FC236}">
                <a16:creationId xmlns:a16="http://schemas.microsoft.com/office/drawing/2014/main" id="{B2CC8B05-B500-F34E-552E-C56DFBBFC9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309" r="11339" b="-1"/>
          <a:stretch>
            <a:fillRect/>
          </a:stretch>
        </p:blipFill>
        <p:spPr bwMode="auto">
          <a:xfrm>
            <a:off x="0" y="1409304"/>
            <a:ext cx="4909457" cy="3931611"/>
          </a:xfrm>
          <a:prstGeom prst="rect">
            <a:avLst/>
          </a:prstGeom>
          <a:noFill/>
          <a:extLst>
            <a:ext uri="{909E8E84-426E-40DD-AFC4-6F175D3DCCD1}">
              <a14:hiddenFill xmlns:a14="http://schemas.microsoft.com/office/drawing/2010/main">
                <a:solidFill>
                  <a:srgbClr val="FFFFFF"/>
                </a:solidFill>
              </a14:hiddenFill>
            </a:ext>
          </a:extLst>
        </p:spPr>
      </p:pic>
      <p:sp>
        <p:nvSpPr>
          <p:cNvPr id="2057" name="Content Placeholder 3">
            <a:extLst>
              <a:ext uri="{FF2B5EF4-FFF2-40B4-BE49-F238E27FC236}">
                <a16:creationId xmlns:a16="http://schemas.microsoft.com/office/drawing/2014/main" id="{486DACFC-00FA-ADD8-ED88-C3DD0445BAAA}"/>
              </a:ext>
            </a:extLst>
          </p:cNvPr>
          <p:cNvSpPr>
            <a:spLocks noGrp="1"/>
          </p:cNvSpPr>
          <p:nvPr>
            <p:ph idx="13"/>
          </p:nvPr>
        </p:nvSpPr>
        <p:spPr>
          <a:xfrm>
            <a:off x="5172076" y="1607040"/>
            <a:ext cx="6686549" cy="3931611"/>
          </a:xfrm>
        </p:spPr>
        <p:txBody>
          <a:bodyPr/>
          <a:lstStyle/>
          <a:p>
            <a:pPr marL="457200" indent="-457200">
              <a:lnSpc>
                <a:spcPct val="100000"/>
              </a:lnSpc>
              <a:buFont typeface="Arial" panose="020B0604020202020204" pitchFamily="34" charset="0"/>
              <a:buChar char="•"/>
            </a:pPr>
            <a:r>
              <a:rPr lang="en-US" dirty="0"/>
              <a:t>On the Way to Literacy (Littlest Pumpkin, Caterpillar, Jellybean Jungle)</a:t>
            </a:r>
          </a:p>
          <a:p>
            <a:pPr marL="457200" indent="-457200">
              <a:lnSpc>
                <a:spcPct val="100000"/>
              </a:lnSpc>
              <a:buFont typeface="Arial" panose="020B0604020202020204" pitchFamily="34" charset="0"/>
              <a:buChar char="•"/>
            </a:pPr>
            <a:r>
              <a:rPr lang="en-US" dirty="0"/>
              <a:t>LDQR (Tales for Baby Lizard, My Nose, Six Little Dots)</a:t>
            </a:r>
          </a:p>
          <a:p>
            <a:pPr marL="457200" indent="-457200">
              <a:lnSpc>
                <a:spcPct val="100000"/>
              </a:lnSpc>
              <a:buFont typeface="Arial" panose="020B0604020202020204" pitchFamily="34" charset="0"/>
              <a:buChar char="•"/>
            </a:pPr>
            <a:r>
              <a:rPr lang="en-US" dirty="0"/>
              <a:t>Alphabet Scramble</a:t>
            </a:r>
          </a:p>
        </p:txBody>
      </p:sp>
    </p:spTree>
    <p:extLst>
      <p:ext uri="{BB962C8B-B14F-4D97-AF65-F5344CB8AC3E}">
        <p14:creationId xmlns:p14="http://schemas.microsoft.com/office/powerpoint/2010/main" val="3068730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58AAB5-3D94-13F5-2879-B2758274F58E}"/>
              </a:ext>
            </a:extLst>
          </p:cNvPr>
          <p:cNvSpPr>
            <a:spLocks noGrp="1"/>
          </p:cNvSpPr>
          <p:nvPr>
            <p:ph type="title"/>
          </p:nvPr>
        </p:nvSpPr>
        <p:spPr/>
        <p:txBody>
          <a:bodyPr/>
          <a:lstStyle/>
          <a:p>
            <a:r>
              <a:rPr lang="en-US" dirty="0">
                <a:latin typeface="Helvetica"/>
                <a:cs typeface="Helvetica"/>
              </a:rPr>
              <a:t>For braille and sight words practice</a:t>
            </a:r>
          </a:p>
        </p:txBody>
      </p:sp>
      <p:sp>
        <p:nvSpPr>
          <p:cNvPr id="5" name="Content Placeholder 4">
            <a:extLst>
              <a:ext uri="{FF2B5EF4-FFF2-40B4-BE49-F238E27FC236}">
                <a16:creationId xmlns:a16="http://schemas.microsoft.com/office/drawing/2014/main" id="{A546594E-9CA3-B79D-6463-8D438B1C4E5B}"/>
              </a:ext>
            </a:extLst>
          </p:cNvPr>
          <p:cNvSpPr>
            <a:spLocks noGrp="1"/>
          </p:cNvSpPr>
          <p:nvPr>
            <p:ph idx="1"/>
          </p:nvPr>
        </p:nvSpPr>
        <p:spPr>
          <a:xfrm>
            <a:off x="838199" y="1607040"/>
            <a:ext cx="6176963" cy="3931611"/>
          </a:xfrm>
        </p:spPr>
        <p:txBody>
          <a:bodyPr/>
          <a:lstStyle/>
          <a:p>
            <a:pPr marL="457200" indent="-457200">
              <a:lnSpc>
                <a:spcPct val="100000"/>
              </a:lnSpc>
              <a:buFont typeface="Arial" panose="020B0604020202020204" pitchFamily="34" charset="0"/>
              <a:buChar char="•"/>
            </a:pPr>
            <a:r>
              <a:rPr lang="en-US" dirty="0"/>
              <a:t>All Aboard the Sight Word Activity Express</a:t>
            </a:r>
          </a:p>
          <a:p>
            <a:pPr marL="457200" indent="-457200">
              <a:lnSpc>
                <a:spcPct val="100000"/>
              </a:lnSpc>
              <a:buFont typeface="Arial" panose="020B0604020202020204" pitchFamily="34" charset="0"/>
              <a:buChar char="•"/>
            </a:pPr>
            <a:r>
              <a:rPr lang="en-US" dirty="0"/>
              <a:t>Word Playhouse</a:t>
            </a:r>
          </a:p>
          <a:p>
            <a:pPr marL="457200" indent="-457200">
              <a:lnSpc>
                <a:spcPct val="100000"/>
              </a:lnSpc>
              <a:buFont typeface="Arial" panose="020B0604020202020204" pitchFamily="34" charset="0"/>
              <a:buChar char="•"/>
            </a:pPr>
            <a:r>
              <a:rPr lang="en-US" dirty="0"/>
              <a:t>Expanded Dolch Word Cards</a:t>
            </a:r>
          </a:p>
        </p:txBody>
      </p:sp>
      <p:pic>
        <p:nvPicPr>
          <p:cNvPr id="3076" name="Picture 4" descr="All Aboard Kit">
            <a:extLst>
              <a:ext uri="{FF2B5EF4-FFF2-40B4-BE49-F238E27FC236}">
                <a16:creationId xmlns:a16="http://schemas.microsoft.com/office/drawing/2014/main" id="{DEE4AEBE-F7B5-1D9F-7DAE-ADED874B27BA}"/>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7281862" y="1731367"/>
            <a:ext cx="4910138" cy="368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B6F1-6E0C-CC1E-C62A-EFB158254306}"/>
              </a:ext>
            </a:extLst>
          </p:cNvPr>
          <p:cNvSpPr>
            <a:spLocks noGrp="1"/>
          </p:cNvSpPr>
          <p:nvPr>
            <p:ph type="title"/>
          </p:nvPr>
        </p:nvSpPr>
        <p:spPr>
          <a:xfrm>
            <a:off x="894762" y="777449"/>
            <a:ext cx="5587746" cy="573659"/>
          </a:xfrm>
        </p:spPr>
        <p:txBody>
          <a:bodyPr anchor="ctr">
            <a:normAutofit fontScale="90000"/>
          </a:bodyPr>
          <a:lstStyle/>
          <a:p>
            <a:pPr algn="l"/>
            <a:r>
              <a:rPr lang="en-US" sz="3500" dirty="0">
                <a:latin typeface="Helvetica"/>
                <a:cs typeface="Helvetica"/>
              </a:rPr>
              <a:t>Contractions practice</a:t>
            </a:r>
          </a:p>
        </p:txBody>
      </p:sp>
      <p:sp>
        <p:nvSpPr>
          <p:cNvPr id="12" name="Content Placeholder 3">
            <a:extLst>
              <a:ext uri="{FF2B5EF4-FFF2-40B4-BE49-F238E27FC236}">
                <a16:creationId xmlns:a16="http://schemas.microsoft.com/office/drawing/2014/main" id="{1911D154-7496-2AF9-3C13-E65BBA41366D}"/>
              </a:ext>
            </a:extLst>
          </p:cNvPr>
          <p:cNvSpPr>
            <a:spLocks noGrp="1"/>
          </p:cNvSpPr>
          <p:nvPr>
            <p:ph idx="13"/>
          </p:nvPr>
        </p:nvSpPr>
        <p:spPr>
          <a:xfrm>
            <a:off x="894761" y="1640541"/>
            <a:ext cx="6163263" cy="3612726"/>
          </a:xfrm>
        </p:spPr>
        <p:txBody>
          <a:bodyPr>
            <a:normAutofit/>
          </a:bodyPr>
          <a:lstStyle/>
          <a:p>
            <a:pPr marL="457200" indent="-457200" algn="l">
              <a:lnSpc>
                <a:spcPct val="100000"/>
              </a:lnSpc>
              <a:buFont typeface="Arial" panose="020B0604020202020204" pitchFamily="34" charset="0"/>
              <a:buChar char="•"/>
            </a:pPr>
            <a:r>
              <a:rPr lang="en-US" sz="3000" dirty="0"/>
              <a:t>Fun With Braille</a:t>
            </a:r>
          </a:p>
          <a:p>
            <a:pPr marL="457200" indent="-457200" algn="l">
              <a:lnSpc>
                <a:spcPct val="100000"/>
              </a:lnSpc>
              <a:buFont typeface="Arial" panose="020B0604020202020204" pitchFamily="34" charset="0"/>
              <a:buChar char="•"/>
            </a:pPr>
            <a:r>
              <a:rPr lang="en-US" sz="3000" dirty="0"/>
              <a:t>Braille Contraction Cards</a:t>
            </a:r>
          </a:p>
          <a:p>
            <a:pPr marL="457200" indent="-457200" algn="l">
              <a:lnSpc>
                <a:spcPct val="100000"/>
              </a:lnSpc>
              <a:buFont typeface="Arial" panose="020B0604020202020204" pitchFamily="34" charset="0"/>
              <a:buChar char="•"/>
            </a:pPr>
            <a:r>
              <a:rPr lang="en-US" sz="3000" dirty="0"/>
              <a:t>Quick Pick: Braille Contractions</a:t>
            </a:r>
          </a:p>
        </p:txBody>
      </p:sp>
      <p:pic>
        <p:nvPicPr>
          <p:cNvPr id="7" name="Picture Placeholder 6" descr="Fun With Braille book.">
            <a:extLst>
              <a:ext uri="{FF2B5EF4-FFF2-40B4-BE49-F238E27FC236}">
                <a16:creationId xmlns:a16="http://schemas.microsoft.com/office/drawing/2014/main" id="{93453C93-17D0-AFF6-2F64-630F861FF13F}"/>
              </a:ext>
            </a:extLst>
          </p:cNvPr>
          <p:cNvPicPr>
            <a:picLocks noGrp="1" noChangeAspect="1"/>
          </p:cNvPicPr>
          <p:nvPr>
            <p:ph type="pic" sz="quarter" idx="14"/>
          </p:nvPr>
        </p:nvPicPr>
        <p:blipFill>
          <a:blip r:embed="rId2"/>
          <a:srcRect l="11407" r="11407"/>
          <a:stretch/>
        </p:blipFill>
        <p:spPr>
          <a:xfrm>
            <a:off x="8197892" y="998905"/>
            <a:ext cx="3501189" cy="4475818"/>
          </a:xfrm>
        </p:spPr>
      </p:pic>
    </p:spTree>
    <p:extLst>
      <p:ext uri="{BB962C8B-B14F-4D97-AF65-F5344CB8AC3E}">
        <p14:creationId xmlns:p14="http://schemas.microsoft.com/office/powerpoint/2010/main" val="1936125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6BD3-7AC3-A3E0-610B-27644690C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597E5-1819-9ED1-7B0C-88757C0BC2CC}"/>
              </a:ext>
            </a:extLst>
          </p:cNvPr>
          <p:cNvSpPr>
            <a:spLocks noGrp="1"/>
          </p:cNvSpPr>
          <p:nvPr>
            <p:ph type="ctrTitle"/>
          </p:nvPr>
        </p:nvSpPr>
        <p:spPr>
          <a:xfrm>
            <a:off x="1770845" y="2771331"/>
            <a:ext cx="9759168" cy="1136300"/>
          </a:xfrm>
        </p:spPr>
        <p:txBody>
          <a:bodyPr/>
          <a:lstStyle/>
          <a:p>
            <a:r>
              <a:rPr lang="en-US" dirty="0"/>
              <a:t>Memory Puzzles and More</a:t>
            </a:r>
          </a:p>
        </p:txBody>
      </p:sp>
    </p:spTree>
    <p:extLst>
      <p:ext uri="{BB962C8B-B14F-4D97-AF65-F5344CB8AC3E}">
        <p14:creationId xmlns:p14="http://schemas.microsoft.com/office/powerpoint/2010/main" val="429410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4CEB-3348-FFF4-9F55-08403155C01D}"/>
              </a:ext>
            </a:extLst>
          </p:cNvPr>
          <p:cNvSpPr>
            <a:spLocks noGrp="1"/>
          </p:cNvSpPr>
          <p:nvPr>
            <p:ph type="ctrTitle"/>
          </p:nvPr>
        </p:nvSpPr>
        <p:spPr>
          <a:xfrm>
            <a:off x="666750" y="174625"/>
            <a:ext cx="9144000" cy="704850"/>
          </a:xfrm>
        </p:spPr>
        <p:txBody>
          <a:bodyPr>
            <a:normAutofit fontScale="90000"/>
          </a:bodyPr>
          <a:lstStyle/>
          <a:p>
            <a:pPr algn="l"/>
            <a:r>
              <a:rPr lang="en-US" sz="4800" b="1" dirty="0">
                <a:latin typeface="Helvetica" panose="020B0604020202020204" pitchFamily="34" charset="0"/>
                <a:cs typeface="Helvetica" panose="020B0604020202020204" pitchFamily="34" charset="0"/>
              </a:rPr>
              <a:t>Memory Puzzles: Fruit &amp; Veggies </a:t>
            </a:r>
          </a:p>
        </p:txBody>
      </p:sp>
      <p:sp>
        <p:nvSpPr>
          <p:cNvPr id="3" name="Subtitle 2">
            <a:extLst>
              <a:ext uri="{FF2B5EF4-FFF2-40B4-BE49-F238E27FC236}">
                <a16:creationId xmlns:a16="http://schemas.microsoft.com/office/drawing/2014/main" id="{DB6DB3DF-2D02-9FE1-A901-3D7CA979FBD9}"/>
              </a:ext>
            </a:extLst>
          </p:cNvPr>
          <p:cNvSpPr>
            <a:spLocks noGrp="1"/>
          </p:cNvSpPr>
          <p:nvPr>
            <p:ph type="subTitle" idx="1"/>
          </p:nvPr>
        </p:nvSpPr>
        <p:spPr>
          <a:xfrm>
            <a:off x="364331" y="1092995"/>
            <a:ext cx="4793457" cy="5590380"/>
          </a:xfrm>
        </p:spPr>
        <p:txBody>
          <a:bodyPr vert="horz" lIns="91440" tIns="45720" rIns="91440" bIns="45720" rtlCol="0" anchor="t">
            <a:noAutofit/>
          </a:bodyPr>
          <a:lstStyle/>
          <a:p>
            <a:pPr algn="l">
              <a:lnSpc>
                <a:spcPct val="100000"/>
              </a:lnSpc>
            </a:pPr>
            <a:r>
              <a:rPr lang="en-US" sz="2800" dirty="0"/>
              <a:t>Overview:</a:t>
            </a:r>
          </a:p>
          <a:p>
            <a:pPr algn="l">
              <a:lnSpc>
                <a:spcPct val="100000"/>
              </a:lnSpc>
            </a:pPr>
            <a:r>
              <a:rPr lang="en-US" dirty="0">
                <a:solidFill>
                  <a:srgbClr val="000000"/>
                </a:solidFill>
                <a:effectLst/>
                <a:latin typeface="Helvetica"/>
                <a:ea typeface="Tahoma"/>
                <a:cs typeface="Helvetica"/>
              </a:rPr>
              <a:t>Memory Puzzles: Fruits and Veggies is a tactile braille matching game for learners ages 3 and up. The contents include 60 colorful pieces forming 20 matching shape sets. Each piece has braille labels. This gamified braille tool enhances problem-solving, memory, spatial awareness, and directionality. Added is a third and removable piece, adding complexity to the original puzzle line.</a:t>
            </a:r>
            <a:endParaRPr lang="en-US" dirty="0">
              <a:effectLst/>
              <a:latin typeface="Helvetica"/>
              <a:ea typeface="Tahoma"/>
              <a:cs typeface="Helvetica"/>
            </a:endParaRPr>
          </a:p>
        </p:txBody>
      </p:sp>
      <p:pic>
        <p:nvPicPr>
          <p:cNvPr id="5" name="Picture 4" descr="The Memory Puzzles: Fruits and Veggies puzzle kit scattered on a table highlighting the many pieces and both sides of the durable pouch.&#10;">
            <a:extLst>
              <a:ext uri="{FF2B5EF4-FFF2-40B4-BE49-F238E27FC236}">
                <a16:creationId xmlns:a16="http://schemas.microsoft.com/office/drawing/2014/main" id="{E7F97D20-7E52-425A-9D08-F5A3F140CF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2000" contrast="1000"/>
                    </a14:imgEffect>
                  </a14:imgLayer>
                </a14:imgProps>
              </a:ext>
              <a:ext uri="{28A0092B-C50C-407E-A947-70E740481C1C}">
                <a14:useLocalDpi xmlns:a14="http://schemas.microsoft.com/office/drawing/2010/main" val="0"/>
              </a:ext>
            </a:extLst>
          </a:blip>
          <a:srcRect l="4089" r="15942"/>
          <a:stretch>
            <a:fillRect/>
          </a:stretch>
        </p:blipFill>
        <p:spPr>
          <a:xfrm>
            <a:off x="5410734" y="1514331"/>
            <a:ext cx="6781266" cy="3529157"/>
          </a:xfrm>
          <a:prstGeom prst="rect">
            <a:avLst/>
          </a:prstGeom>
        </p:spPr>
      </p:pic>
    </p:spTree>
    <p:extLst>
      <p:ext uri="{BB962C8B-B14F-4D97-AF65-F5344CB8AC3E}">
        <p14:creationId xmlns:p14="http://schemas.microsoft.com/office/powerpoint/2010/main" val="1544848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a:xfrm>
            <a:off x="500063" y="365125"/>
            <a:ext cx="10853737" cy="758823"/>
          </a:xfrm>
        </p:spPr>
        <p:txBody>
          <a:bodyPr anchor="ctr">
            <a:normAutofit/>
          </a:bodyPr>
          <a:lstStyle/>
          <a:p>
            <a:r>
              <a:rPr lang="en-US" b="1" dirty="0">
                <a:latin typeface="Helvetica" panose="020B0604020202020204" pitchFamily="34" charset="0"/>
                <a:cs typeface="Helvetica" panose="020B0604020202020204" pitchFamily="34" charset="0"/>
              </a:rPr>
              <a:t>Fruit and Veggies</a:t>
            </a:r>
          </a:p>
        </p:txBody>
      </p:sp>
      <p:sp>
        <p:nvSpPr>
          <p:cNvPr id="1037" name="Content Placeholder 2">
            <a:extLst>
              <a:ext uri="{FF2B5EF4-FFF2-40B4-BE49-F238E27FC236}">
                <a16:creationId xmlns:a16="http://schemas.microsoft.com/office/drawing/2014/main" id="{7DFA294A-2828-D06D-BB76-260B2DC826D7}"/>
              </a:ext>
            </a:extLst>
          </p:cNvPr>
          <p:cNvSpPr>
            <a:spLocks noGrp="1"/>
          </p:cNvSpPr>
          <p:nvPr>
            <p:ph idx="1"/>
          </p:nvPr>
        </p:nvSpPr>
        <p:spPr>
          <a:xfrm>
            <a:off x="500064" y="1123949"/>
            <a:ext cx="6544358" cy="4798219"/>
          </a:xfrm>
        </p:spPr>
        <p:txBody>
          <a:bodyPr vert="horz" lIns="91440" tIns="45720" rIns="91440" bIns="45720" rtlCol="0" anchor="t">
            <a:noAutofit/>
          </a:bodyPr>
          <a:lstStyle/>
          <a:p>
            <a:pPr marL="457200" indent="-457200">
              <a:lnSpc>
                <a:spcPct val="100000"/>
              </a:lnSpc>
              <a:buFont typeface="Arial" panose="020B0604020202020204" pitchFamily="34" charset="0"/>
              <a:buChar char="•"/>
            </a:pPr>
            <a:r>
              <a:rPr lang="en-US" sz="3000" dirty="0">
                <a:latin typeface="Helvetica"/>
                <a:cs typeface="Helvetica"/>
              </a:rPr>
              <a:t>Next level of puzzle in the Memory Puzzle Line</a:t>
            </a:r>
          </a:p>
          <a:p>
            <a:pPr marL="457200" indent="-457200">
              <a:lnSpc>
                <a:spcPct val="100000"/>
              </a:lnSpc>
              <a:buFont typeface="Arial" panose="020B0604020202020204" pitchFamily="34" charset="0"/>
              <a:buChar char="•"/>
            </a:pPr>
            <a:r>
              <a:rPr lang="en-US" sz="3000" dirty="0">
                <a:solidFill>
                  <a:srgbClr val="000000"/>
                </a:solidFill>
                <a:latin typeface="Helvetica"/>
                <a:cs typeface="Helvetica"/>
              </a:rPr>
              <a:t>D</a:t>
            </a:r>
            <a:r>
              <a:rPr lang="en-US" sz="3000" b="0" i="0" dirty="0">
                <a:solidFill>
                  <a:srgbClr val="000000"/>
                </a:solidFill>
                <a:effectLst/>
                <a:latin typeface="Helvetica"/>
                <a:cs typeface="Helvetica"/>
              </a:rPr>
              <a:t>esigned to support braille readers and low vision learners</a:t>
            </a:r>
          </a:p>
          <a:p>
            <a:pPr marL="457200" indent="-457200">
              <a:lnSpc>
                <a:spcPct val="100000"/>
              </a:lnSpc>
              <a:buFont typeface="Arial" panose="020B0604020202020204" pitchFamily="34" charset="0"/>
              <a:buChar char="•"/>
            </a:pPr>
            <a:r>
              <a:rPr lang="en-US" sz="3000" b="0" i="0" dirty="0">
                <a:solidFill>
                  <a:srgbClr val="000000"/>
                </a:solidFill>
                <a:effectLst/>
                <a:latin typeface="Helvetica"/>
                <a:cs typeface="Helvetica"/>
              </a:rPr>
              <a:t>Great for engaging with sighted peers</a:t>
            </a:r>
          </a:p>
          <a:p>
            <a:pPr marL="457200" indent="-457200">
              <a:lnSpc>
                <a:spcPct val="100000"/>
              </a:lnSpc>
              <a:buFont typeface="Arial" panose="020B0604020202020204" pitchFamily="34" charset="0"/>
              <a:buChar char="•"/>
            </a:pPr>
            <a:r>
              <a:rPr lang="en-US" sz="3000" dirty="0">
                <a:solidFill>
                  <a:srgbClr val="000000"/>
                </a:solidFill>
                <a:latin typeface="Helvetica"/>
                <a:cs typeface="Helvetica"/>
              </a:rPr>
              <a:t>P</a:t>
            </a:r>
            <a:r>
              <a:rPr lang="en-US" sz="3000" b="0" i="0" dirty="0">
                <a:solidFill>
                  <a:srgbClr val="000000"/>
                </a:solidFill>
                <a:effectLst/>
                <a:latin typeface="Helvetica"/>
                <a:cs typeface="Helvetica"/>
              </a:rPr>
              <a:t>romotes motor skills and </a:t>
            </a:r>
            <a:r>
              <a:rPr lang="en-US" sz="3000" dirty="0">
                <a:solidFill>
                  <a:srgbClr val="000000"/>
                </a:solidFill>
                <a:latin typeface="Helvetica"/>
                <a:cs typeface="Helvetica"/>
              </a:rPr>
              <a:t>offers</a:t>
            </a:r>
            <a:r>
              <a:rPr lang="en-US" sz="3000" b="0" i="0" dirty="0">
                <a:solidFill>
                  <a:srgbClr val="000000"/>
                </a:solidFill>
                <a:effectLst/>
                <a:latin typeface="Helvetica"/>
                <a:cs typeface="Helvetica"/>
              </a:rPr>
              <a:t> an engaging way to explore shapes and healthy food themes.</a:t>
            </a:r>
            <a:endParaRPr lang="en-US" sz="3000" dirty="0">
              <a:latin typeface="Helvetica"/>
              <a:cs typeface="Helvetica"/>
            </a:endParaRPr>
          </a:p>
        </p:txBody>
      </p:sp>
      <p:pic>
        <p:nvPicPr>
          <p:cNvPr id="14" name="Content Placeholder 13" descr="The Memory Puzzles: Fruits and Veggies puzzle kit highlighting apple and its third, removable piece. ">
            <a:extLst>
              <a:ext uri="{FF2B5EF4-FFF2-40B4-BE49-F238E27FC236}">
                <a16:creationId xmlns:a16="http://schemas.microsoft.com/office/drawing/2014/main" id="{F68F5024-4A23-4990-83BF-066010D37EBC}"/>
              </a:ext>
            </a:extLst>
          </p:cNvPr>
          <p:cNvPicPr>
            <a:picLocks noGrp="1" noChangeAspect="1"/>
          </p:cNvPicPr>
          <p:nvPr>
            <p:ph idx="13"/>
          </p:nvPr>
        </p:nvPicPr>
        <p:blipFill>
          <a:blip r:embed="rId2"/>
          <a:srcRect/>
          <a:stretch/>
        </p:blipFill>
        <p:spPr>
          <a:xfrm>
            <a:off x="7044421" y="1338263"/>
            <a:ext cx="5147579" cy="4181474"/>
          </a:xfrm>
        </p:spPr>
      </p:pic>
    </p:spTree>
    <p:extLst>
      <p:ext uri="{BB962C8B-B14F-4D97-AF65-F5344CB8AC3E}">
        <p14:creationId xmlns:p14="http://schemas.microsoft.com/office/powerpoint/2010/main" val="1617443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a:xfrm>
            <a:off x="838200" y="365125"/>
            <a:ext cx="10515600" cy="758825"/>
          </a:xfrm>
        </p:spPr>
        <p:txBody>
          <a:bodyPr anchor="ctr">
            <a:normAutofit/>
          </a:bodyPr>
          <a:lstStyle/>
          <a:p>
            <a:r>
              <a:rPr lang="en-US" b="1" dirty="0">
                <a:latin typeface="Helvetica" panose="020B0604020202020204" pitchFamily="34" charset="0"/>
                <a:cs typeface="Helvetica" panose="020B0604020202020204" pitchFamily="34" charset="0"/>
              </a:rPr>
              <a:t>Fruit and Veggies: What’s Included?</a:t>
            </a:r>
          </a:p>
        </p:txBody>
      </p:sp>
      <p:sp>
        <p:nvSpPr>
          <p:cNvPr id="1037" name="Content Placeholder 2">
            <a:extLst>
              <a:ext uri="{FF2B5EF4-FFF2-40B4-BE49-F238E27FC236}">
                <a16:creationId xmlns:a16="http://schemas.microsoft.com/office/drawing/2014/main" id="{7DFA294A-2828-D06D-BB76-260B2DC826D7}"/>
              </a:ext>
            </a:extLst>
          </p:cNvPr>
          <p:cNvSpPr>
            <a:spLocks noGrp="1"/>
          </p:cNvSpPr>
          <p:nvPr>
            <p:ph idx="1"/>
          </p:nvPr>
        </p:nvSpPr>
        <p:spPr>
          <a:xfrm>
            <a:off x="838199" y="1343026"/>
            <a:ext cx="6105525" cy="3736180"/>
          </a:xfrm>
        </p:spPr>
        <p:txBody>
          <a:bodyPr>
            <a:noAutofit/>
          </a:bodyPr>
          <a:lstStyle/>
          <a:p>
            <a:pPr marL="457200" indent="-457200">
              <a:lnSpc>
                <a:spcPct val="100000"/>
              </a:lnSpc>
              <a:buFont typeface="Arial" panose="020B0604020202020204" pitchFamily="34" charset="0"/>
              <a:buChar char="•"/>
            </a:pPr>
            <a:r>
              <a:rPr lang="en-US" sz="3000" b="0" i="0" dirty="0">
                <a:solidFill>
                  <a:srgbClr val="000000"/>
                </a:solidFill>
                <a:effectLst/>
                <a:latin typeface="Helvetica" panose="020B0604020202020204" pitchFamily="34" charset="0"/>
                <a:cs typeface="Helvetica" panose="020B0604020202020204" pitchFamily="34" charset="0"/>
              </a:rPr>
              <a:t>60-piece tactile puzzle features three-part matching sets</a:t>
            </a:r>
          </a:p>
          <a:p>
            <a:pPr marL="457200" indent="-457200">
              <a:lnSpc>
                <a:spcPct val="100000"/>
              </a:lnSpc>
              <a:buFont typeface="Arial" panose="020B0604020202020204" pitchFamily="34" charset="0"/>
              <a:buChar char="•"/>
            </a:pPr>
            <a:r>
              <a:rPr lang="en-US" sz="3000" dirty="0">
                <a:solidFill>
                  <a:srgbClr val="000000"/>
                </a:solidFill>
                <a:latin typeface="Helvetica" panose="020B0604020202020204" pitchFamily="34" charset="0"/>
                <a:cs typeface="Helvetica" panose="020B0604020202020204" pitchFamily="34" charset="0"/>
              </a:rPr>
              <a:t>Third removable piece</a:t>
            </a:r>
          </a:p>
          <a:p>
            <a:pPr marL="457200" indent="-457200">
              <a:lnSpc>
                <a:spcPct val="100000"/>
              </a:lnSpc>
              <a:buFont typeface="Arial" panose="020B0604020202020204" pitchFamily="34" charset="0"/>
              <a:buChar char="•"/>
            </a:pPr>
            <a:r>
              <a:rPr lang="en-US" sz="3000" b="0" i="0" dirty="0">
                <a:solidFill>
                  <a:srgbClr val="000000"/>
                </a:solidFill>
                <a:effectLst/>
                <a:latin typeface="Helvetica" panose="020B0604020202020204" pitchFamily="34" charset="0"/>
                <a:cs typeface="Helvetica" panose="020B0604020202020204" pitchFamily="34" charset="0"/>
              </a:rPr>
              <a:t>Made from durable, easy-to-clean PVC foam </a:t>
            </a:r>
          </a:p>
          <a:p>
            <a:pPr marL="457200" indent="-457200">
              <a:lnSpc>
                <a:spcPct val="100000"/>
              </a:lnSpc>
              <a:buFont typeface="Arial" panose="020B0604020202020204" pitchFamily="34" charset="0"/>
              <a:buChar char="•"/>
            </a:pPr>
            <a:r>
              <a:rPr lang="en-US" sz="3000" dirty="0">
                <a:solidFill>
                  <a:srgbClr val="000000"/>
                </a:solidFill>
                <a:latin typeface="Helvetica" panose="020B0604020202020204" pitchFamily="34" charset="0"/>
                <a:cs typeface="Helvetica" panose="020B0604020202020204" pitchFamily="34" charset="0"/>
              </a:rPr>
              <a:t>T</a:t>
            </a:r>
            <a:r>
              <a:rPr lang="en-US" sz="3000" b="0" i="0" dirty="0">
                <a:solidFill>
                  <a:srgbClr val="000000"/>
                </a:solidFill>
                <a:effectLst/>
                <a:latin typeface="Helvetica" panose="020B0604020202020204" pitchFamily="34" charset="0"/>
                <a:cs typeface="Helvetica" panose="020B0604020202020204" pitchFamily="34" charset="0"/>
              </a:rPr>
              <a:t>he puzzle is housed in a sturdy pouch for convenient storage </a:t>
            </a:r>
            <a:endParaRPr lang="en-US" sz="3000" dirty="0">
              <a:latin typeface="Helvetica" panose="020B0604020202020204" pitchFamily="34" charset="0"/>
              <a:cs typeface="Helvetica" panose="020B0604020202020204" pitchFamily="34" charset="0"/>
            </a:endParaRPr>
          </a:p>
        </p:txBody>
      </p:sp>
      <p:pic>
        <p:nvPicPr>
          <p:cNvPr id="14" name="Content Placeholder 13" descr="The Memory Puzzles: Fruits and Veggies puzzle kit highlighting broccoli and its third, removable piece. ">
            <a:extLst>
              <a:ext uri="{FF2B5EF4-FFF2-40B4-BE49-F238E27FC236}">
                <a16:creationId xmlns:a16="http://schemas.microsoft.com/office/drawing/2014/main" id="{F68F5024-4A23-4990-83BF-066010D37EBC}"/>
              </a:ext>
            </a:extLst>
          </p:cNvPr>
          <p:cNvPicPr>
            <a:picLocks noGrp="1" noChangeAspect="1"/>
          </p:cNvPicPr>
          <p:nvPr>
            <p:ph idx="13"/>
          </p:nvPr>
        </p:nvPicPr>
        <p:blipFill>
          <a:blip r:embed="rId2">
            <a:extLst>
              <a:ext uri="{BEBA8EAE-BF5A-486C-A8C5-ECC9F3942E4B}">
                <a14:imgProps xmlns:a14="http://schemas.microsoft.com/office/drawing/2010/main">
                  <a14:imgLayer r:embed="rId3">
                    <a14:imgEffect>
                      <a14:sharpenSoften amount="18000"/>
                    </a14:imgEffect>
                    <a14:imgEffect>
                      <a14:brightnessContrast bright="11000" contrast="6000"/>
                    </a14:imgEffect>
                  </a14:imgLayer>
                </a14:imgProps>
              </a:ext>
              <a:ext uri="{28A0092B-C50C-407E-A947-70E740481C1C}">
                <a14:useLocalDpi xmlns:a14="http://schemas.microsoft.com/office/drawing/2010/main" val="0"/>
              </a:ext>
            </a:extLst>
          </a:blip>
          <a:srcRect/>
          <a:stretch/>
        </p:blipFill>
        <p:spPr>
          <a:xfrm>
            <a:off x="7044421" y="1401390"/>
            <a:ext cx="5147579" cy="2996119"/>
          </a:xfrm>
        </p:spPr>
      </p:pic>
    </p:spTree>
    <p:extLst>
      <p:ext uri="{BB962C8B-B14F-4D97-AF65-F5344CB8AC3E}">
        <p14:creationId xmlns:p14="http://schemas.microsoft.com/office/powerpoint/2010/main" val="4260948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a:xfrm>
            <a:off x="581025" y="365125"/>
            <a:ext cx="10772775" cy="758825"/>
          </a:xfrm>
        </p:spPr>
        <p:txBody>
          <a:bodyPr anchor="ctr">
            <a:normAutofit/>
          </a:bodyPr>
          <a:lstStyle/>
          <a:p>
            <a:r>
              <a:rPr lang="en-US" b="1" dirty="0">
                <a:latin typeface="Helvetica" panose="020B0604020202020204" pitchFamily="34" charset="0"/>
                <a:cs typeface="Helvetica" panose="020B0604020202020204" pitchFamily="34" charset="0"/>
              </a:rPr>
              <a:t>Fruit and Veggies: Skills Developed </a:t>
            </a:r>
          </a:p>
        </p:txBody>
      </p:sp>
      <p:sp>
        <p:nvSpPr>
          <p:cNvPr id="1037" name="Content Placeholder 2">
            <a:extLst>
              <a:ext uri="{FF2B5EF4-FFF2-40B4-BE49-F238E27FC236}">
                <a16:creationId xmlns:a16="http://schemas.microsoft.com/office/drawing/2014/main" id="{7DFA294A-2828-D06D-BB76-260B2DC826D7}"/>
              </a:ext>
            </a:extLst>
          </p:cNvPr>
          <p:cNvSpPr>
            <a:spLocks noGrp="1"/>
          </p:cNvSpPr>
          <p:nvPr>
            <p:ph idx="1"/>
          </p:nvPr>
        </p:nvSpPr>
        <p:spPr>
          <a:xfrm>
            <a:off x="581025" y="1409305"/>
            <a:ext cx="6769894" cy="4605733"/>
          </a:xfrm>
        </p:spPr>
        <p:txBody>
          <a:bodyPr>
            <a:noAutofit/>
          </a:bodyPr>
          <a:lstStyle/>
          <a:p>
            <a:pPr marL="457200" indent="-457200">
              <a:lnSpc>
                <a:spcPct val="100000"/>
              </a:lnSpc>
              <a:buFont typeface="Arial" panose="020B0604020202020204" pitchFamily="34" charset="0"/>
              <a:buChar char="•"/>
            </a:pPr>
            <a:r>
              <a:rPr lang="en-US" sz="3000" b="0" i="0" dirty="0">
                <a:solidFill>
                  <a:srgbClr val="000000"/>
                </a:solidFill>
                <a:effectLst/>
                <a:latin typeface="Helvetica" panose="020B0604020202020204" pitchFamily="34" charset="0"/>
                <a:cs typeface="Helvetica" panose="020B0604020202020204" pitchFamily="34" charset="0"/>
              </a:rPr>
              <a:t>A fun, accessible way for blind and sighted individuals to learn and play together</a:t>
            </a:r>
          </a:p>
          <a:p>
            <a:pPr marL="457200" indent="-457200">
              <a:lnSpc>
                <a:spcPct val="100000"/>
              </a:lnSpc>
              <a:buFont typeface="Arial" panose="020B0604020202020204" pitchFamily="34" charset="0"/>
              <a:buChar char="•"/>
            </a:pPr>
            <a:r>
              <a:rPr lang="en-US" sz="3000" dirty="0">
                <a:solidFill>
                  <a:srgbClr val="000000"/>
                </a:solidFill>
                <a:latin typeface="Helvetica" panose="020B0604020202020204" pitchFamily="34" charset="0"/>
                <a:cs typeface="Helvetica" panose="020B0604020202020204" pitchFamily="34" charset="0"/>
              </a:rPr>
              <a:t>H</a:t>
            </a:r>
            <a:r>
              <a:rPr lang="en-US" sz="3000" b="0" i="0" dirty="0">
                <a:solidFill>
                  <a:srgbClr val="000000"/>
                </a:solidFill>
                <a:effectLst/>
                <a:latin typeface="Helvetica" panose="020B0604020202020204" pitchFamily="34" charset="0"/>
                <a:cs typeface="Helvetica" panose="020B0604020202020204" pitchFamily="34" charset="0"/>
              </a:rPr>
              <a:t>elp users build:</a:t>
            </a:r>
          </a:p>
          <a:p>
            <a:pPr lvl="1">
              <a:lnSpc>
                <a:spcPct val="100000"/>
              </a:lnSpc>
              <a:buFont typeface="Wingdings" panose="05000000000000000000" pitchFamily="2" charset="2"/>
              <a:buChar char="ü"/>
            </a:pPr>
            <a:r>
              <a:rPr lang="en-US" sz="3000" dirty="0">
                <a:solidFill>
                  <a:srgbClr val="000000"/>
                </a:solidFill>
                <a:latin typeface="Helvetica" panose="020B0604020202020204" pitchFamily="34" charset="0"/>
                <a:cs typeface="Helvetica" panose="020B0604020202020204" pitchFamily="34" charset="0"/>
              </a:rPr>
              <a:t>M</a:t>
            </a:r>
            <a:r>
              <a:rPr lang="en-US" sz="3000" b="0" i="0" dirty="0">
                <a:solidFill>
                  <a:srgbClr val="000000"/>
                </a:solidFill>
                <a:effectLst/>
                <a:latin typeface="Helvetica" panose="020B0604020202020204" pitchFamily="34" charset="0"/>
                <a:cs typeface="Helvetica" panose="020B0604020202020204" pitchFamily="34" charset="0"/>
              </a:rPr>
              <a:t>emory </a:t>
            </a:r>
          </a:p>
          <a:p>
            <a:pPr lvl="1">
              <a:lnSpc>
                <a:spcPct val="100000"/>
              </a:lnSpc>
              <a:buFont typeface="Wingdings" panose="05000000000000000000" pitchFamily="2" charset="2"/>
              <a:buChar char="ü"/>
            </a:pPr>
            <a:r>
              <a:rPr lang="en-US" sz="3000" dirty="0">
                <a:solidFill>
                  <a:srgbClr val="000000"/>
                </a:solidFill>
                <a:latin typeface="Helvetica" panose="020B0604020202020204" pitchFamily="34" charset="0"/>
                <a:cs typeface="Helvetica" panose="020B0604020202020204" pitchFamily="34" charset="0"/>
              </a:rPr>
              <a:t>M</a:t>
            </a:r>
            <a:r>
              <a:rPr lang="en-US" sz="3000" b="0" i="0" dirty="0">
                <a:solidFill>
                  <a:srgbClr val="000000"/>
                </a:solidFill>
                <a:effectLst/>
                <a:latin typeface="Helvetica" panose="020B0604020202020204" pitchFamily="34" charset="0"/>
                <a:cs typeface="Helvetica" panose="020B0604020202020204" pitchFamily="34" charset="0"/>
              </a:rPr>
              <a:t>atching </a:t>
            </a:r>
          </a:p>
          <a:p>
            <a:pPr lvl="1">
              <a:lnSpc>
                <a:spcPct val="100000"/>
              </a:lnSpc>
              <a:buFont typeface="Wingdings" panose="05000000000000000000" pitchFamily="2" charset="2"/>
              <a:buChar char="ü"/>
            </a:pPr>
            <a:r>
              <a:rPr lang="en-US" sz="3000" b="0" i="0" dirty="0">
                <a:solidFill>
                  <a:srgbClr val="000000"/>
                </a:solidFill>
                <a:effectLst/>
                <a:latin typeface="Helvetica" panose="020B0604020202020204" pitchFamily="34" charset="0"/>
                <a:cs typeface="Helvetica" panose="020B0604020202020204" pitchFamily="34" charset="0"/>
              </a:rPr>
              <a:t>Spatial reasoning skills</a:t>
            </a:r>
          </a:p>
          <a:p>
            <a:pPr lvl="1">
              <a:lnSpc>
                <a:spcPct val="100000"/>
              </a:lnSpc>
              <a:buFont typeface="Wingdings" panose="05000000000000000000" pitchFamily="2" charset="2"/>
              <a:buChar char="ü"/>
            </a:pPr>
            <a:r>
              <a:rPr lang="en-US" sz="3000" dirty="0">
                <a:solidFill>
                  <a:srgbClr val="000000"/>
                </a:solidFill>
                <a:latin typeface="Helvetica" panose="020B0604020202020204" pitchFamily="34" charset="0"/>
                <a:cs typeface="Helvetica" panose="020B0604020202020204" pitchFamily="34" charset="0"/>
              </a:rPr>
              <a:t>Enhanced gross-motor and fine-motor skills</a:t>
            </a:r>
            <a:endParaRPr lang="en-US" sz="3000" dirty="0">
              <a:solidFill>
                <a:srgbClr val="000000"/>
              </a:solidFill>
              <a:latin typeface="Inter"/>
              <a:cs typeface="DokChampa" panose="020B0502040204020203" pitchFamily="34" charset="-34"/>
            </a:endParaRPr>
          </a:p>
        </p:txBody>
      </p:sp>
      <p:pic>
        <p:nvPicPr>
          <p:cNvPr id="14" name="Content Placeholder 13" descr="The Memory Puzzles: Fruits and Veggies puzzle kit highlighting banana and strawberry, with their third, removable piece. ">
            <a:extLst>
              <a:ext uri="{FF2B5EF4-FFF2-40B4-BE49-F238E27FC236}">
                <a16:creationId xmlns:a16="http://schemas.microsoft.com/office/drawing/2014/main" id="{F68F5024-4A23-4990-83BF-066010D37EBC}"/>
              </a:ext>
            </a:extLst>
          </p:cNvPr>
          <p:cNvPicPr>
            <a:picLocks noGrp="1" noChangeAspect="1"/>
          </p:cNvPicPr>
          <p:nvPr>
            <p:ph idx="13"/>
          </p:nvPr>
        </p:nvPicPr>
        <p:blipFill>
          <a:blip r:embed="rId2">
            <a:extLst>
              <a:ext uri="{BEBA8EAE-BF5A-486C-A8C5-ECC9F3942E4B}">
                <a14:imgProps xmlns:a14="http://schemas.microsoft.com/office/drawing/2010/main">
                  <a14:imgLayer r:embed="rId3">
                    <a14:imgEffect>
                      <a14:sharpenSoften amount="22000"/>
                    </a14:imgEffect>
                    <a14:imgEffect>
                      <a14:brightnessContrast bright="9000"/>
                    </a14:imgEffect>
                  </a14:imgLayer>
                </a14:imgProps>
              </a:ext>
              <a:ext uri="{28A0092B-C50C-407E-A947-70E740481C1C}">
                <a14:useLocalDpi xmlns:a14="http://schemas.microsoft.com/office/drawing/2010/main" val="0"/>
              </a:ext>
            </a:extLst>
          </a:blip>
          <a:srcRect/>
          <a:stretch/>
        </p:blipFill>
        <p:spPr>
          <a:xfrm>
            <a:off x="7550944" y="1409305"/>
            <a:ext cx="4641056" cy="3835809"/>
          </a:xfrm>
        </p:spPr>
      </p:pic>
    </p:spTree>
    <p:extLst>
      <p:ext uri="{BB962C8B-B14F-4D97-AF65-F5344CB8AC3E}">
        <p14:creationId xmlns:p14="http://schemas.microsoft.com/office/powerpoint/2010/main" val="30798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1124460-47CA-653C-D59F-C124CA97231F}"/>
              </a:ext>
            </a:extLst>
          </p:cNvPr>
          <p:cNvSpPr>
            <a:spLocks noGrp="1"/>
          </p:cNvSpPr>
          <p:nvPr>
            <p:ph type="title"/>
          </p:nvPr>
        </p:nvSpPr>
        <p:spPr>
          <a:xfrm>
            <a:off x="838200" y="365126"/>
            <a:ext cx="10515600" cy="806450"/>
          </a:xfrm>
        </p:spPr>
        <p:txBody>
          <a:bodyPr anchor="ctr">
            <a:normAutofit/>
          </a:bodyPr>
          <a:lstStyle/>
          <a:p>
            <a:r>
              <a:rPr lang="en-US" b="1">
                <a:latin typeface="Helvetica"/>
                <a:cs typeface="Helvetica"/>
              </a:rPr>
              <a:t>Bobby Fulwiler</a:t>
            </a:r>
            <a:endParaRPr lang="en-US" b="1">
              <a:latin typeface="Helvetica" panose="020B0604020202020204" pitchFamily="34" charset="0"/>
              <a:cs typeface="Helvetica" panose="020B0604020202020204" pitchFamily="34" charset="0"/>
            </a:endParaRPr>
          </a:p>
        </p:txBody>
      </p:sp>
      <p:pic>
        <p:nvPicPr>
          <p:cNvPr id="8" name="Picture Placeholder 7" descr="Headshot of Bobby Fulwiler.">
            <a:extLst>
              <a:ext uri="{FF2B5EF4-FFF2-40B4-BE49-F238E27FC236}">
                <a16:creationId xmlns:a16="http://schemas.microsoft.com/office/drawing/2014/main" id="{90F158E2-2B81-BFB3-6C1A-504FBAB680C1}"/>
              </a:ext>
            </a:extLst>
          </p:cNvPr>
          <p:cNvPicPr>
            <a:picLocks noGrp="1" noChangeAspect="1"/>
          </p:cNvPicPr>
          <p:nvPr>
            <p:ph idx="1"/>
          </p:nvPr>
        </p:nvPicPr>
        <p:blipFill>
          <a:blip r:embed="rId2">
            <a:alphaModFix amt="95000"/>
            <a:extLst>
              <a:ext uri="{BEBA8EAE-BF5A-486C-A8C5-ECC9F3942E4B}">
                <a14:imgProps xmlns:a14="http://schemas.microsoft.com/office/drawing/2010/main">
                  <a14:imgLayer r:embed="rId3">
                    <a14:imgEffect>
                      <a14:sharpenSoften amount="16000"/>
                    </a14:imgEffect>
                    <a14:imgEffect>
                      <a14:saturation sat="117000"/>
                    </a14:imgEffect>
                    <a14:imgEffect>
                      <a14:brightnessContrast bright="4000" contrast="8000"/>
                    </a14:imgEffect>
                  </a14:imgLayer>
                </a14:imgProps>
              </a:ext>
              <a:ext uri="{28A0092B-C50C-407E-A947-70E740481C1C}">
                <a14:useLocalDpi xmlns:a14="http://schemas.microsoft.com/office/drawing/2010/main" val="0"/>
              </a:ext>
            </a:extLst>
          </a:blip>
          <a:srcRect l="21146" t="24901" r="23053"/>
          <a:stretch>
            <a:fillRect/>
          </a:stretch>
        </p:blipFill>
        <p:spPr>
          <a:xfrm>
            <a:off x="736917" y="1690688"/>
            <a:ext cx="3863658" cy="3847963"/>
          </a:xfrm>
          <a:noFill/>
          <a:effectLst>
            <a:outerShdw blurRad="50800" dist="50800" dir="5400000" algn="ctr" rotWithShape="0">
              <a:srgbClr val="000000">
                <a:alpha val="64000"/>
              </a:srgbClr>
            </a:outerShdw>
          </a:effectLst>
        </p:spPr>
      </p:pic>
      <p:sp>
        <p:nvSpPr>
          <p:cNvPr id="20" name="Content Placeholder 2">
            <a:extLst>
              <a:ext uri="{FF2B5EF4-FFF2-40B4-BE49-F238E27FC236}">
                <a16:creationId xmlns:a16="http://schemas.microsoft.com/office/drawing/2014/main" id="{EC9EA710-8CD0-89E7-CBC2-A24BE2558162}"/>
              </a:ext>
            </a:extLst>
          </p:cNvPr>
          <p:cNvSpPr>
            <a:spLocks noGrp="1"/>
          </p:cNvSpPr>
          <p:nvPr>
            <p:ph idx="13"/>
          </p:nvPr>
        </p:nvSpPr>
        <p:spPr>
          <a:xfrm>
            <a:off x="5014913" y="1607040"/>
            <a:ext cx="6965156" cy="4286554"/>
          </a:xfrm>
        </p:spPr>
        <p:txBody>
          <a:bodyPr vert="horz" lIns="91440" tIns="45720" rIns="91440" bIns="45720" rtlCol="0" anchor="t">
            <a:noAutofit/>
          </a:bodyPr>
          <a:lstStyle/>
          <a:p>
            <a:pPr marL="0" indent="0">
              <a:lnSpc>
                <a:spcPct val="100000"/>
              </a:lnSpc>
              <a:buNone/>
            </a:pPr>
            <a:r>
              <a:rPr lang="en-US" dirty="0"/>
              <a:t>He</a:t>
            </a:r>
            <a:r>
              <a:rPr lang="en-US" dirty="0">
                <a:effectLst/>
              </a:rPr>
              <a:t> is an NLS-certified braille transcriber, and along with Karen Poppe, they make up the Braille Literacy Team (BLT) at APH. His products include multiple LDQR releases, Braille Buzz-Spanish App, Five Little Speckled Frogs, The Memory Puzzles Line, Monarch Masking Frame, and coming soon, Astro Adventure Balls and the Alphabet Number line.</a:t>
            </a:r>
            <a:endParaRPr lang="en-US" dirty="0"/>
          </a:p>
          <a:p>
            <a:endParaRPr lang="en-US" sz="2300" dirty="0"/>
          </a:p>
        </p:txBody>
      </p:sp>
    </p:spTree>
    <p:extLst>
      <p:ext uri="{BB962C8B-B14F-4D97-AF65-F5344CB8AC3E}">
        <p14:creationId xmlns:p14="http://schemas.microsoft.com/office/powerpoint/2010/main" val="1132947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4CEB-3348-FFF4-9F55-08403155C01D}"/>
              </a:ext>
            </a:extLst>
          </p:cNvPr>
          <p:cNvSpPr>
            <a:spLocks noGrp="1"/>
          </p:cNvSpPr>
          <p:nvPr>
            <p:ph type="ctrTitle"/>
          </p:nvPr>
        </p:nvSpPr>
        <p:spPr>
          <a:xfrm>
            <a:off x="409575" y="276225"/>
            <a:ext cx="9144000" cy="704850"/>
          </a:xfrm>
        </p:spPr>
        <p:txBody>
          <a:bodyPr>
            <a:normAutofit fontScale="90000"/>
          </a:bodyPr>
          <a:lstStyle/>
          <a:p>
            <a:pPr algn="l"/>
            <a:r>
              <a:rPr lang="en-US" sz="4800" b="1" dirty="0">
                <a:latin typeface="Helvetica" panose="020B0604020202020204" pitchFamily="34" charset="0"/>
                <a:cs typeface="Helvetica" panose="020B0604020202020204" pitchFamily="34" charset="0"/>
              </a:rPr>
              <a:t>Memory Puzzles: Shapes, Spanish </a:t>
            </a:r>
          </a:p>
        </p:txBody>
      </p:sp>
      <p:sp>
        <p:nvSpPr>
          <p:cNvPr id="3" name="Subtitle 2">
            <a:extLst>
              <a:ext uri="{FF2B5EF4-FFF2-40B4-BE49-F238E27FC236}">
                <a16:creationId xmlns:a16="http://schemas.microsoft.com/office/drawing/2014/main" id="{DB6DB3DF-2D02-9FE1-A901-3D7CA979FBD9}"/>
              </a:ext>
            </a:extLst>
          </p:cNvPr>
          <p:cNvSpPr>
            <a:spLocks noGrp="1"/>
          </p:cNvSpPr>
          <p:nvPr>
            <p:ph type="subTitle" idx="1"/>
          </p:nvPr>
        </p:nvSpPr>
        <p:spPr>
          <a:xfrm>
            <a:off x="321469" y="1195138"/>
            <a:ext cx="6386512" cy="4162676"/>
          </a:xfrm>
        </p:spPr>
        <p:txBody>
          <a:bodyPr vert="horz" lIns="91440" tIns="45720" rIns="91440" bIns="45720" rtlCol="0" anchor="t">
            <a:noAutofit/>
          </a:bodyPr>
          <a:lstStyle/>
          <a:p>
            <a:pPr algn="l">
              <a:lnSpc>
                <a:spcPct val="100000"/>
              </a:lnSpc>
            </a:pPr>
            <a:r>
              <a:rPr lang="en-US" sz="2800" dirty="0"/>
              <a:t>Overview:</a:t>
            </a:r>
          </a:p>
          <a:p>
            <a:pPr algn="l">
              <a:lnSpc>
                <a:spcPct val="100000"/>
              </a:lnSpc>
            </a:pPr>
            <a:r>
              <a:rPr lang="en-US" dirty="0">
                <a:latin typeface="Helvetica"/>
                <a:cs typeface="Helvetica"/>
              </a:rPr>
              <a:t>Memory Puzzles: Shapes, Spanish Edition is an engaging tactile braille matching game designed for learners ages 3 and up. This set features 52 vibrant puzzle pieces that form 26 matching shape pairs, each clearly labeled in braille. Inspired by the original </a:t>
            </a:r>
            <a:r>
              <a:rPr lang="en-US" i="1" dirty="0">
                <a:latin typeface="Helvetica"/>
                <a:cs typeface="Helvetica"/>
              </a:rPr>
              <a:t>Memory Puzzles: Shapes</a:t>
            </a:r>
            <a:r>
              <a:rPr lang="en-US" dirty="0">
                <a:latin typeface="Helvetica"/>
                <a:cs typeface="Helvetica"/>
              </a:rPr>
              <a:t>, this Spanish edition mirrors its structure and design so that pieces from both sets fit together perfectly.</a:t>
            </a:r>
          </a:p>
        </p:txBody>
      </p:sp>
      <p:pic>
        <p:nvPicPr>
          <p:cNvPr id="5" name="Picture 4" descr="The Memory Puzzles: Shapes, Spanish kit, side view. Multiple pouches are stacked to show portability. ">
            <a:extLst>
              <a:ext uri="{FF2B5EF4-FFF2-40B4-BE49-F238E27FC236}">
                <a16:creationId xmlns:a16="http://schemas.microsoft.com/office/drawing/2014/main" id="{E7F97D20-7E52-425A-9D08-F5A3F140CFDA}"/>
              </a:ext>
            </a:extLst>
          </p:cNvPr>
          <p:cNvPicPr>
            <a:picLocks noChangeAspect="1"/>
          </p:cNvPicPr>
          <p:nvPr/>
        </p:nvPicPr>
        <p:blipFill>
          <a:blip r:embed="rId2">
            <a:extLst>
              <a:ext uri="{28A0092B-C50C-407E-A947-70E740481C1C}">
                <a14:useLocalDpi xmlns:a14="http://schemas.microsoft.com/office/drawing/2010/main" val="0"/>
              </a:ext>
            </a:extLst>
          </a:blip>
          <a:srcRect b="18321"/>
          <a:stretch>
            <a:fillRect/>
          </a:stretch>
        </p:blipFill>
        <p:spPr>
          <a:xfrm rot="5400000">
            <a:off x="6882210" y="1841897"/>
            <a:ext cx="3254374" cy="3174206"/>
          </a:xfrm>
          <a:prstGeom prst="rect">
            <a:avLst/>
          </a:prstGeom>
        </p:spPr>
      </p:pic>
      <p:pic>
        <p:nvPicPr>
          <p:cNvPr id="6" name="Picture 5" descr="Memory Puzzles: Shapes, Spanish kit front view of the durable pouch. ">
            <a:extLst>
              <a:ext uri="{FF2B5EF4-FFF2-40B4-BE49-F238E27FC236}">
                <a16:creationId xmlns:a16="http://schemas.microsoft.com/office/drawing/2014/main" id="{42A247A2-C403-421A-B27F-5CF6F1934248}"/>
              </a:ext>
            </a:extLst>
          </p:cNvPr>
          <p:cNvPicPr>
            <a:picLocks noChangeAspect="1"/>
          </p:cNvPicPr>
          <p:nvPr/>
        </p:nvPicPr>
        <p:blipFill>
          <a:blip r:embed="rId3">
            <a:extLst>
              <a:ext uri="{28A0092B-C50C-407E-A947-70E740481C1C}">
                <a14:useLocalDpi xmlns:a14="http://schemas.microsoft.com/office/drawing/2010/main" val="0"/>
              </a:ext>
            </a:extLst>
          </a:blip>
          <a:srcRect l="24746" r="31592"/>
          <a:stretch>
            <a:fillRect/>
          </a:stretch>
        </p:blipFill>
        <p:spPr>
          <a:xfrm>
            <a:off x="10141744" y="1801812"/>
            <a:ext cx="2050256" cy="3254375"/>
          </a:xfrm>
          <a:prstGeom prst="rect">
            <a:avLst/>
          </a:prstGeom>
        </p:spPr>
      </p:pic>
    </p:spTree>
    <p:extLst>
      <p:ext uri="{BB962C8B-B14F-4D97-AF65-F5344CB8AC3E}">
        <p14:creationId xmlns:p14="http://schemas.microsoft.com/office/powerpoint/2010/main" val="1298354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a:xfrm>
            <a:off x="395288" y="365125"/>
            <a:ext cx="10958512" cy="751681"/>
          </a:xfrm>
        </p:spPr>
        <p:txBody>
          <a:bodyPr anchor="ctr">
            <a:normAutofit/>
          </a:bodyPr>
          <a:lstStyle/>
          <a:p>
            <a:r>
              <a:rPr lang="en-US" b="1" dirty="0">
                <a:latin typeface="Helvetica" panose="020B0604020202020204" pitchFamily="34" charset="0"/>
                <a:cs typeface="Helvetica" panose="020B0604020202020204" pitchFamily="34" charset="0"/>
              </a:rPr>
              <a:t>Memory Puzzles: Shapes, Spanish</a:t>
            </a:r>
          </a:p>
        </p:txBody>
      </p:sp>
      <p:sp>
        <p:nvSpPr>
          <p:cNvPr id="1037" name="Content Placeholder 2">
            <a:extLst>
              <a:ext uri="{FF2B5EF4-FFF2-40B4-BE49-F238E27FC236}">
                <a16:creationId xmlns:a16="http://schemas.microsoft.com/office/drawing/2014/main" id="{7DFA294A-2828-D06D-BB76-260B2DC826D7}"/>
              </a:ext>
            </a:extLst>
          </p:cNvPr>
          <p:cNvSpPr>
            <a:spLocks noGrp="1"/>
          </p:cNvSpPr>
          <p:nvPr>
            <p:ph idx="1"/>
          </p:nvPr>
        </p:nvSpPr>
        <p:spPr>
          <a:xfrm>
            <a:off x="395287" y="1281112"/>
            <a:ext cx="6655593" cy="4119564"/>
          </a:xfrm>
        </p:spPr>
        <p:txBody>
          <a:bodyPr vert="horz" lIns="91440" tIns="45720" rIns="91440" bIns="45720" rtlCol="0" anchor="t">
            <a:noAutofit/>
          </a:bodyPr>
          <a:lstStyle/>
          <a:p>
            <a:pPr marL="457200" indent="-457200">
              <a:lnSpc>
                <a:spcPct val="100000"/>
              </a:lnSpc>
              <a:buFont typeface="Arial" panose="020B0604020202020204" pitchFamily="34" charset="0"/>
              <a:buChar char="•"/>
            </a:pPr>
            <a:r>
              <a:rPr lang="en-US" sz="2600" dirty="0">
                <a:latin typeface="Helvetica"/>
                <a:cs typeface="Helvetica"/>
              </a:rPr>
              <a:t>Modeled after the original </a:t>
            </a:r>
            <a:r>
              <a:rPr lang="en-US" sz="2600" i="1" dirty="0">
                <a:latin typeface="Helvetica"/>
                <a:cs typeface="Helvetica"/>
              </a:rPr>
              <a:t>Memory Puzzles: Shapes</a:t>
            </a:r>
          </a:p>
          <a:p>
            <a:pPr marL="457200" indent="-457200">
              <a:lnSpc>
                <a:spcPct val="100000"/>
              </a:lnSpc>
              <a:buFont typeface="Arial" panose="020B0604020202020204" pitchFamily="34" charset="0"/>
              <a:buChar char="•"/>
            </a:pPr>
            <a:r>
              <a:rPr lang="en-US" sz="2600" dirty="0">
                <a:latin typeface="Helvetica"/>
                <a:cs typeface="Helvetica"/>
              </a:rPr>
              <a:t>Maintains the same structure and design</a:t>
            </a:r>
          </a:p>
          <a:p>
            <a:pPr marL="457200" indent="-457200">
              <a:lnSpc>
                <a:spcPct val="100000"/>
              </a:lnSpc>
              <a:buFont typeface="Arial" panose="020B0604020202020204" pitchFamily="34" charset="0"/>
              <a:buChar char="•"/>
            </a:pPr>
            <a:r>
              <a:rPr lang="en-US" sz="2600" dirty="0">
                <a:latin typeface="Helvetica"/>
                <a:cs typeface="Helvetica"/>
              </a:rPr>
              <a:t>Pieces from both versions interlock seamlessly. When combined, the two sets create a unified puzzle experience, with English on one side and Spanish on the other</a:t>
            </a:r>
          </a:p>
          <a:p>
            <a:pPr marL="457200" indent="-457200">
              <a:lnSpc>
                <a:spcPct val="100000"/>
              </a:lnSpc>
              <a:buFont typeface="Arial" panose="020B0604020202020204" pitchFamily="34" charset="0"/>
              <a:buChar char="•"/>
            </a:pPr>
            <a:r>
              <a:rPr lang="en-US" sz="2600" dirty="0">
                <a:latin typeface="Helvetica"/>
                <a:cs typeface="Helvetica"/>
              </a:rPr>
              <a:t>Supports bilingual learning through play.</a:t>
            </a:r>
            <a:endParaRPr lang="en-US" sz="2600" dirty="0"/>
          </a:p>
        </p:txBody>
      </p:sp>
      <p:pic>
        <p:nvPicPr>
          <p:cNvPr id="14" name="Content Placeholder 13" descr="The Memory Puzzles: Shapes, Spanish puzzle kit scattered on a table highlighting the many pieces in Spanish!">
            <a:extLst>
              <a:ext uri="{FF2B5EF4-FFF2-40B4-BE49-F238E27FC236}">
                <a16:creationId xmlns:a16="http://schemas.microsoft.com/office/drawing/2014/main" id="{F68F5024-4A23-4990-83BF-066010D37EBC}"/>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l="6362"/>
          <a:stretch>
            <a:fillRect/>
          </a:stretch>
        </p:blipFill>
        <p:spPr>
          <a:xfrm>
            <a:off x="7122796" y="1517516"/>
            <a:ext cx="5069204" cy="3525972"/>
          </a:xfrm>
        </p:spPr>
      </p:pic>
    </p:spTree>
    <p:extLst>
      <p:ext uri="{BB962C8B-B14F-4D97-AF65-F5344CB8AC3E}">
        <p14:creationId xmlns:p14="http://schemas.microsoft.com/office/powerpoint/2010/main" val="2879307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534F-D0E3-F226-F0D9-6F41B65163A9}"/>
              </a:ext>
            </a:extLst>
          </p:cNvPr>
          <p:cNvSpPr>
            <a:spLocks noGrp="1"/>
          </p:cNvSpPr>
          <p:nvPr>
            <p:ph type="title"/>
          </p:nvPr>
        </p:nvSpPr>
        <p:spPr>
          <a:xfrm>
            <a:off x="321469" y="365125"/>
            <a:ext cx="11032331" cy="1044179"/>
          </a:xfrm>
        </p:spPr>
        <p:txBody>
          <a:bodyPr/>
          <a:lstStyle/>
          <a:p>
            <a:r>
              <a:rPr lang="en-US" dirty="0">
                <a:latin typeface="Helvetica" panose="020B0604020202020204" pitchFamily="34" charset="0"/>
                <a:cs typeface="Helvetica" panose="020B0604020202020204" pitchFamily="34" charset="0"/>
              </a:rPr>
              <a:t>Shapes, Spanish: Skills Developed</a:t>
            </a:r>
            <a:endParaRPr lang="en-US" dirty="0"/>
          </a:p>
        </p:txBody>
      </p:sp>
      <p:sp>
        <p:nvSpPr>
          <p:cNvPr id="3" name="Content Placeholder 2">
            <a:extLst>
              <a:ext uri="{FF2B5EF4-FFF2-40B4-BE49-F238E27FC236}">
                <a16:creationId xmlns:a16="http://schemas.microsoft.com/office/drawing/2014/main" id="{1A6515D8-34F6-1900-9F55-6403C9B96D84}"/>
              </a:ext>
            </a:extLst>
          </p:cNvPr>
          <p:cNvSpPr>
            <a:spLocks noGrp="1"/>
          </p:cNvSpPr>
          <p:nvPr>
            <p:ph idx="1"/>
          </p:nvPr>
        </p:nvSpPr>
        <p:spPr>
          <a:xfrm>
            <a:off x="435769" y="1607040"/>
            <a:ext cx="6846774" cy="4179398"/>
          </a:xfrm>
        </p:spPr>
        <p:txBody>
          <a:bodyPr>
            <a:noAutofit/>
          </a:bodyPr>
          <a:lstStyle/>
          <a:p>
            <a:pPr marL="457200" indent="-457200">
              <a:lnSpc>
                <a:spcPct val="100000"/>
              </a:lnSpc>
              <a:buFont typeface="Arial" panose="020B0604020202020204" pitchFamily="34" charset="0"/>
              <a:buChar char="•"/>
            </a:pPr>
            <a:r>
              <a:rPr lang="en-US" sz="2400" dirty="0">
                <a:latin typeface="Helvetica" panose="020B0604020202020204" pitchFamily="34" charset="0"/>
                <a:cs typeface="Helvetica" panose="020B0604020202020204" pitchFamily="34" charset="0"/>
              </a:rPr>
              <a:t>Bilingual learning through playful engagement</a:t>
            </a:r>
            <a:endParaRPr lang="en-US" sz="2400" dirty="0">
              <a:solidFill>
                <a:srgbClr val="000000"/>
              </a:solidFill>
              <a:latin typeface="Helvetica" panose="020B0604020202020204" pitchFamily="34" charset="0"/>
              <a:cs typeface="Helvetica" panose="020B0604020202020204" pitchFamily="34" charset="0"/>
            </a:endParaRPr>
          </a:p>
          <a:p>
            <a:pPr marL="457200" indent="-457200">
              <a:lnSpc>
                <a:spcPct val="100000"/>
              </a:lnSpc>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A fun, accessible way for blind and sighted individuals to learn and play together</a:t>
            </a:r>
          </a:p>
          <a:p>
            <a:pPr marL="457200" indent="-457200">
              <a:lnSpc>
                <a:spcPct val="100000"/>
              </a:lnSpc>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Inclusive and encompassing</a:t>
            </a:r>
          </a:p>
          <a:p>
            <a:pPr marL="457200" indent="-457200">
              <a:lnSpc>
                <a:spcPct val="100000"/>
              </a:lnSpc>
              <a:buFont typeface="Arial" panose="020B0604020202020204" pitchFamily="34" charset="0"/>
              <a:buChar char="•"/>
            </a:pPr>
            <a:r>
              <a:rPr lang="en-US" sz="2400" dirty="0">
                <a:solidFill>
                  <a:srgbClr val="000000"/>
                </a:solidFill>
                <a:latin typeface="Helvetica" panose="020B0604020202020204" pitchFamily="34" charset="0"/>
                <a:cs typeface="Helvetica" panose="020B0604020202020204" pitchFamily="34" charset="0"/>
              </a:rPr>
              <a:t>Help users build:</a:t>
            </a:r>
          </a:p>
          <a:p>
            <a:pPr lvl="1">
              <a:lnSpc>
                <a:spcPct val="100000"/>
              </a:lnSpc>
              <a:buFont typeface="Wingdings" panose="05000000000000000000" pitchFamily="2" charset="2"/>
              <a:buChar char="ü"/>
            </a:pPr>
            <a:r>
              <a:rPr lang="en-US" sz="2400" dirty="0">
                <a:solidFill>
                  <a:srgbClr val="000000"/>
                </a:solidFill>
                <a:latin typeface="Helvetica" panose="020B0604020202020204" pitchFamily="34" charset="0"/>
                <a:cs typeface="Helvetica" panose="020B0604020202020204" pitchFamily="34" charset="0"/>
              </a:rPr>
              <a:t>Memory </a:t>
            </a:r>
          </a:p>
          <a:p>
            <a:pPr lvl="1">
              <a:lnSpc>
                <a:spcPct val="100000"/>
              </a:lnSpc>
              <a:buFont typeface="Wingdings" panose="05000000000000000000" pitchFamily="2" charset="2"/>
              <a:buChar char="ü"/>
            </a:pPr>
            <a:r>
              <a:rPr lang="en-US" sz="2400" dirty="0">
                <a:solidFill>
                  <a:srgbClr val="000000"/>
                </a:solidFill>
                <a:latin typeface="Helvetica" panose="020B0604020202020204" pitchFamily="34" charset="0"/>
                <a:cs typeface="Helvetica" panose="020B0604020202020204" pitchFamily="34" charset="0"/>
              </a:rPr>
              <a:t>Matching </a:t>
            </a:r>
          </a:p>
          <a:p>
            <a:pPr lvl="1">
              <a:lnSpc>
                <a:spcPct val="100000"/>
              </a:lnSpc>
              <a:buFont typeface="Wingdings" panose="05000000000000000000" pitchFamily="2" charset="2"/>
              <a:buChar char="ü"/>
            </a:pPr>
            <a:r>
              <a:rPr lang="en-US" sz="2400" dirty="0">
                <a:solidFill>
                  <a:srgbClr val="000000"/>
                </a:solidFill>
                <a:latin typeface="Helvetica" panose="020B0604020202020204" pitchFamily="34" charset="0"/>
                <a:cs typeface="Helvetica" panose="020B0604020202020204" pitchFamily="34" charset="0"/>
              </a:rPr>
              <a:t>Spatial reasoning skills</a:t>
            </a:r>
          </a:p>
          <a:p>
            <a:pPr lvl="1">
              <a:lnSpc>
                <a:spcPct val="100000"/>
              </a:lnSpc>
              <a:buFont typeface="Wingdings" panose="05000000000000000000" pitchFamily="2" charset="2"/>
              <a:buChar char="ü"/>
            </a:pPr>
            <a:r>
              <a:rPr lang="en-US" sz="2400" dirty="0">
                <a:solidFill>
                  <a:srgbClr val="000000"/>
                </a:solidFill>
                <a:latin typeface="Helvetica" panose="020B0604020202020204" pitchFamily="34" charset="0"/>
                <a:cs typeface="Helvetica" panose="020B0604020202020204" pitchFamily="34" charset="0"/>
              </a:rPr>
              <a:t>Enhanced gross-motor and fine-motor skills</a:t>
            </a:r>
            <a:endParaRPr lang="en-US" sz="2400" dirty="0">
              <a:solidFill>
                <a:srgbClr val="000000"/>
              </a:solidFill>
              <a:latin typeface="Inter"/>
              <a:cs typeface="DokChampa" panose="020B0502040204020203" pitchFamily="34" charset="-34"/>
            </a:endParaRPr>
          </a:p>
        </p:txBody>
      </p:sp>
      <p:pic>
        <p:nvPicPr>
          <p:cNvPr id="5" name="Content Placeholder 13" descr="The Memory Puzzles: Shapes, Spanish puzzle kit scattered on a table highlighting the many pieces and a view of the durable pouch.">
            <a:extLst>
              <a:ext uri="{FF2B5EF4-FFF2-40B4-BE49-F238E27FC236}">
                <a16:creationId xmlns:a16="http://schemas.microsoft.com/office/drawing/2014/main" id="{72C77C85-0F0F-AD3F-A0A9-68278F02F151}"/>
              </a:ext>
            </a:extLst>
          </p:cNvPr>
          <p:cNvPicPr>
            <a:picLocks noGrp="1" noChangeAspect="1"/>
          </p:cNvPicPr>
          <p:nvPr>
            <p:ph idx="13"/>
          </p:nvPr>
        </p:nvPicPr>
        <p:blipFill>
          <a:blip r:embed="rId2">
            <a:extLst>
              <a:ext uri="{BEBA8EAE-BF5A-486C-A8C5-ECC9F3942E4B}">
                <a14:imgProps xmlns:a14="http://schemas.microsoft.com/office/drawing/2010/main">
                  <a14:imgLayer r:embed="rId3">
                    <a14:imgEffect>
                      <a14:brightnessContrast bright="-3000" contrast="-2000"/>
                    </a14:imgEffect>
                  </a14:imgLayer>
                </a14:imgProps>
              </a:ext>
              <a:ext uri="{28A0092B-C50C-407E-A947-70E740481C1C}">
                <a14:useLocalDpi xmlns:a14="http://schemas.microsoft.com/office/drawing/2010/main" val="0"/>
              </a:ext>
            </a:extLst>
          </a:blip>
          <a:srcRect l="4316"/>
          <a:stretch>
            <a:fillRect/>
          </a:stretch>
        </p:blipFill>
        <p:spPr>
          <a:xfrm>
            <a:off x="7493794" y="1678759"/>
            <a:ext cx="4698206" cy="3787819"/>
          </a:xfrm>
        </p:spPr>
      </p:pic>
    </p:spTree>
    <p:extLst>
      <p:ext uri="{BB962C8B-B14F-4D97-AF65-F5344CB8AC3E}">
        <p14:creationId xmlns:p14="http://schemas.microsoft.com/office/powerpoint/2010/main" val="1275995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6EE1-0957-9EAE-0FCF-63533DF8F618}"/>
              </a:ext>
            </a:extLst>
          </p:cNvPr>
          <p:cNvSpPr>
            <a:spLocks noGrp="1"/>
          </p:cNvSpPr>
          <p:nvPr>
            <p:ph type="title"/>
          </p:nvPr>
        </p:nvSpPr>
        <p:spPr/>
        <p:txBody>
          <a:bodyPr/>
          <a:lstStyle/>
          <a:p>
            <a:r>
              <a:rPr lang="en-US" dirty="0"/>
              <a:t>Monarch Masking Frame</a:t>
            </a:r>
          </a:p>
        </p:txBody>
      </p:sp>
      <p:sp>
        <p:nvSpPr>
          <p:cNvPr id="3" name="Content Placeholder 2">
            <a:extLst>
              <a:ext uri="{FF2B5EF4-FFF2-40B4-BE49-F238E27FC236}">
                <a16:creationId xmlns:a16="http://schemas.microsoft.com/office/drawing/2014/main" id="{43AF374A-CED3-FE95-5313-DCB5B3B1B462}"/>
              </a:ext>
            </a:extLst>
          </p:cNvPr>
          <p:cNvSpPr>
            <a:spLocks noGrp="1"/>
          </p:cNvSpPr>
          <p:nvPr>
            <p:ph idx="1"/>
          </p:nvPr>
        </p:nvSpPr>
        <p:spPr>
          <a:xfrm>
            <a:off x="478630" y="1409304"/>
            <a:ext cx="7015163" cy="4405709"/>
          </a:xfrm>
        </p:spPr>
        <p:txBody>
          <a:bodyPr>
            <a:noAutofit/>
          </a:bodyPr>
          <a:lstStyle/>
          <a:p>
            <a:pPr marL="349250" lvl="1" indent="-342900">
              <a:lnSpc>
                <a:spcPct val="100000"/>
              </a:lnSpc>
              <a:spcBef>
                <a:spcPts val="0"/>
              </a:spcBef>
              <a:spcAft>
                <a:spcPts val="600"/>
              </a:spcAft>
              <a:buFont typeface="Arial" panose="020B0604020202020204" pitchFamily="34" charset="0"/>
              <a:buChar char="•"/>
            </a:pPr>
            <a:r>
              <a:rPr lang="en-US" sz="2400" kern="100" dirty="0">
                <a:ea typeface="Aptos"/>
                <a:cs typeface="Times New Roman"/>
              </a:rPr>
              <a:t>A frame cut out  to the perimeter size of the Monarch's tactile display</a:t>
            </a:r>
            <a:endParaRPr lang="en-US" sz="2400" kern="100" dirty="0">
              <a:ea typeface="Aptos"/>
              <a:cs typeface="Times New Roman" panose="02020603050405020304" pitchFamily="18" charset="0"/>
            </a:endParaRPr>
          </a:p>
          <a:p>
            <a:pPr marL="349250" lvl="1" indent="-342900">
              <a:lnSpc>
                <a:spcPct val="100000"/>
              </a:lnSpc>
              <a:spcBef>
                <a:spcPts val="0"/>
              </a:spcBef>
              <a:spcAft>
                <a:spcPts val="600"/>
              </a:spcAft>
              <a:buFont typeface="Arial" panose="020B0604020202020204" pitchFamily="34" charset="0"/>
              <a:buChar char="•"/>
            </a:pPr>
            <a:r>
              <a:rPr lang="en-US" sz="2400" kern="100" dirty="0">
                <a:ea typeface="Aptos"/>
                <a:cs typeface="Times New Roman"/>
              </a:rPr>
              <a:t>Used to represent masking for students who will be transitioning to using the Monarch for tactile graphics</a:t>
            </a:r>
          </a:p>
          <a:p>
            <a:pPr marL="349250" lvl="1" indent="-342900">
              <a:lnSpc>
                <a:spcPct val="100000"/>
              </a:lnSpc>
              <a:spcBef>
                <a:spcPts val="0"/>
              </a:spcBef>
              <a:spcAft>
                <a:spcPts val="600"/>
              </a:spcAft>
              <a:buFont typeface="Arial" panose="020B0604020202020204" pitchFamily="34" charset="0"/>
              <a:buChar char="•"/>
            </a:pPr>
            <a:r>
              <a:rPr lang="en-US" sz="2400" kern="100" dirty="0">
                <a:ea typeface="Aptos"/>
                <a:cs typeface="Times New Roman"/>
              </a:rPr>
              <a:t>Goal: to demonstrate what the experience will be like when viewing a larger tactile graphic on a smaller tactile surface </a:t>
            </a:r>
            <a:endParaRPr lang="en-US" sz="2400" kern="100" dirty="0">
              <a:ea typeface="Aptos"/>
              <a:cs typeface="Times New Roman" panose="02020603050405020304" pitchFamily="18" charset="0"/>
            </a:endParaRPr>
          </a:p>
          <a:p>
            <a:pPr marL="349250" lvl="1" indent="-342900">
              <a:lnSpc>
                <a:spcPct val="100000"/>
              </a:lnSpc>
              <a:spcBef>
                <a:spcPts val="0"/>
              </a:spcBef>
              <a:spcAft>
                <a:spcPts val="600"/>
              </a:spcAft>
              <a:buFont typeface="Arial" panose="020B0604020202020204" pitchFamily="34" charset="0"/>
              <a:buChar char="•"/>
            </a:pPr>
            <a:r>
              <a:rPr lang="en-US" sz="2400" kern="100" dirty="0">
                <a:ea typeface="Aptos"/>
                <a:cs typeface="Times New Roman"/>
              </a:rPr>
              <a:t>Moving the frame around on an embossed tactile graphic will demonstrate the process of panning around a graphic using the Monarch</a:t>
            </a:r>
            <a:endParaRPr lang="en-US" sz="2400" dirty="0">
              <a:solidFill>
                <a:srgbClr val="000000"/>
              </a:solidFill>
              <a:cs typeface="DokChampa" panose="020B0502040204020203" pitchFamily="34" charset="-34"/>
            </a:endParaRPr>
          </a:p>
        </p:txBody>
      </p:sp>
      <p:pic>
        <p:nvPicPr>
          <p:cNvPr id="6" name="Content Placeholder 13" descr="The APH Monarch Masking Frame positioned over a tactile graphic of sea turtles. ">
            <a:extLst>
              <a:ext uri="{FF2B5EF4-FFF2-40B4-BE49-F238E27FC236}">
                <a16:creationId xmlns:a16="http://schemas.microsoft.com/office/drawing/2014/main" id="{C0484C6D-9C1D-1429-DBF7-1C2FDC1B7E53}"/>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l="17977" r="19290"/>
          <a:stretch>
            <a:fillRect/>
          </a:stretch>
        </p:blipFill>
        <p:spPr>
          <a:xfrm>
            <a:off x="7586663" y="1547454"/>
            <a:ext cx="4605337" cy="4129409"/>
          </a:xfrm>
        </p:spPr>
      </p:pic>
    </p:spTree>
    <p:extLst>
      <p:ext uri="{BB962C8B-B14F-4D97-AF65-F5344CB8AC3E}">
        <p14:creationId xmlns:p14="http://schemas.microsoft.com/office/powerpoint/2010/main" val="2941678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A466D-D149-8B62-324A-580705D08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18569-2171-FF04-5691-9E8A484C9E11}"/>
              </a:ext>
            </a:extLst>
          </p:cNvPr>
          <p:cNvSpPr>
            <a:spLocks noGrp="1"/>
          </p:cNvSpPr>
          <p:nvPr>
            <p:ph type="ctrTitle"/>
          </p:nvPr>
        </p:nvSpPr>
        <p:spPr/>
        <p:txBody>
          <a:bodyPr/>
          <a:lstStyle/>
          <a:p>
            <a:r>
              <a:rPr lang="en-US"/>
              <a:t>Digitizing Braille Devices</a:t>
            </a:r>
          </a:p>
        </p:txBody>
      </p:sp>
    </p:spTree>
    <p:extLst>
      <p:ext uri="{BB962C8B-B14F-4D97-AF65-F5344CB8AC3E}">
        <p14:creationId xmlns:p14="http://schemas.microsoft.com/office/powerpoint/2010/main" val="555302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8FFB-FA3D-F113-1A27-51C40F71AD1A}"/>
              </a:ext>
            </a:extLst>
          </p:cNvPr>
          <p:cNvSpPr>
            <a:spLocks noGrp="1"/>
          </p:cNvSpPr>
          <p:nvPr>
            <p:ph type="title"/>
          </p:nvPr>
        </p:nvSpPr>
        <p:spPr/>
        <p:txBody>
          <a:bodyPr/>
          <a:lstStyle/>
          <a:p>
            <a:r>
              <a:rPr lang="en-US"/>
              <a:t>Paige Connect</a:t>
            </a:r>
          </a:p>
        </p:txBody>
      </p:sp>
      <p:pic>
        <p:nvPicPr>
          <p:cNvPr id="11" name="Picture 10" descr="The inside of Paige Connect with 9 optical sensor and a USB-A cord attached.">
            <a:extLst>
              <a:ext uri="{FF2B5EF4-FFF2-40B4-BE49-F238E27FC236}">
                <a16:creationId xmlns:a16="http://schemas.microsoft.com/office/drawing/2014/main" id="{4D7DFAFE-4ACE-7020-C1A6-2FDF9D24A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844"/>
            <a:ext cx="4244194" cy="2387359"/>
          </a:xfrm>
          <a:prstGeom prst="rect">
            <a:avLst/>
          </a:prstGeom>
        </p:spPr>
      </p:pic>
      <p:sp>
        <p:nvSpPr>
          <p:cNvPr id="4" name="Content Placeholder 3">
            <a:extLst>
              <a:ext uri="{FF2B5EF4-FFF2-40B4-BE49-F238E27FC236}">
                <a16:creationId xmlns:a16="http://schemas.microsoft.com/office/drawing/2014/main" id="{204B9D09-1C96-FF7A-01A6-A0A60F17EA82}"/>
              </a:ext>
            </a:extLst>
          </p:cNvPr>
          <p:cNvSpPr>
            <a:spLocks noGrp="1"/>
          </p:cNvSpPr>
          <p:nvPr>
            <p:ph idx="13"/>
          </p:nvPr>
        </p:nvSpPr>
        <p:spPr>
          <a:xfrm>
            <a:off x="4629151" y="1607041"/>
            <a:ext cx="7379494" cy="3014966"/>
          </a:xfrm>
        </p:spPr>
        <p:txBody>
          <a:bodyPr>
            <a:normAutofit/>
          </a:bodyPr>
          <a:lstStyle/>
          <a:p>
            <a:pPr>
              <a:lnSpc>
                <a:spcPct val="100000"/>
              </a:lnSpc>
            </a:pPr>
            <a:r>
              <a:rPr lang="en-US" dirty="0">
                <a:latin typeface="Helvetica" panose="020B0604020202020204" pitchFamily="34" charset="0"/>
                <a:ea typeface="Verdana" panose="020B0604030504040204" pitchFamily="34" charset="0"/>
                <a:cs typeface="Helvetica" panose="020B0604020202020204" pitchFamily="34" charset="0"/>
              </a:rPr>
              <a:t>Targeted Skills:</a:t>
            </a:r>
          </a:p>
          <a:p>
            <a:pPr marL="457200" indent="-457200">
              <a:lnSpc>
                <a:spcPct val="100000"/>
              </a:lnSpc>
              <a:buFont typeface="Arial" panose="020B0604020202020204" pitchFamily="34" charset="0"/>
              <a:buChar char="•"/>
            </a:pPr>
            <a:r>
              <a:rPr lang="en-US" dirty="0">
                <a:latin typeface="Helvetica" panose="020B0604020202020204" pitchFamily="34" charset="0"/>
                <a:ea typeface="Verdana" panose="020B0604030504040204" pitchFamily="34" charset="0"/>
                <a:cs typeface="Helvetica" panose="020B0604020202020204" pitchFamily="34" charset="0"/>
              </a:rPr>
              <a:t>Hand positioning</a:t>
            </a:r>
          </a:p>
          <a:p>
            <a:pPr marL="457200" indent="-457200">
              <a:lnSpc>
                <a:spcPct val="100000"/>
              </a:lnSpc>
              <a:buFont typeface="Arial" panose="020B0604020202020204" pitchFamily="34" charset="0"/>
              <a:buChar char="•"/>
            </a:pPr>
            <a:r>
              <a:rPr lang="en-US" dirty="0">
                <a:latin typeface="Helvetica" panose="020B0604020202020204" pitchFamily="34" charset="0"/>
                <a:ea typeface="Verdana" panose="020B0604030504040204" pitchFamily="34" charset="0"/>
                <a:cs typeface="Helvetica" panose="020B0604020202020204" pitchFamily="34" charset="0"/>
              </a:rPr>
              <a:t>Finger isolation and strength building</a:t>
            </a:r>
          </a:p>
          <a:p>
            <a:pPr marL="457200" indent="-457200">
              <a:lnSpc>
                <a:spcPct val="100000"/>
              </a:lnSpc>
              <a:buFont typeface="Arial" panose="020B0604020202020204" pitchFamily="34" charset="0"/>
              <a:buChar char="•"/>
            </a:pPr>
            <a:r>
              <a:rPr lang="en-US" dirty="0">
                <a:latin typeface="Helvetica" panose="020B0604020202020204" pitchFamily="34" charset="0"/>
                <a:ea typeface="Verdana" panose="020B0604030504040204" pitchFamily="34" charset="0"/>
                <a:cs typeface="Helvetica" panose="020B0604020202020204" pitchFamily="34" charset="0"/>
              </a:rPr>
              <a:t>Light touch for tracking and reading</a:t>
            </a:r>
          </a:p>
          <a:p>
            <a:pPr marL="457200" indent="-457200">
              <a:lnSpc>
                <a:spcPct val="100000"/>
              </a:lnSpc>
              <a:buFont typeface="Arial" panose="020B0604020202020204" pitchFamily="34" charset="0"/>
              <a:buChar char="•"/>
            </a:pPr>
            <a:r>
              <a:rPr lang="en-US" dirty="0">
                <a:latin typeface="Helvetica" panose="020B0604020202020204" pitchFamily="34" charset="0"/>
                <a:ea typeface="Verdana" panose="020B0604030504040204" pitchFamily="34" charset="0"/>
                <a:cs typeface="Helvetica" panose="020B0604020202020204" pitchFamily="34" charset="0"/>
              </a:rPr>
              <a:t>Audio feedback</a:t>
            </a:r>
          </a:p>
          <a:p>
            <a:endParaRPr lang="en-US" dirty="0"/>
          </a:p>
        </p:txBody>
      </p:sp>
    </p:spTree>
    <p:extLst>
      <p:ext uri="{BB962C8B-B14F-4D97-AF65-F5344CB8AC3E}">
        <p14:creationId xmlns:p14="http://schemas.microsoft.com/office/powerpoint/2010/main" val="3856254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86D6-4D18-FB2F-E65C-3DA2B8B0FC05}"/>
              </a:ext>
            </a:extLst>
          </p:cNvPr>
          <p:cNvSpPr>
            <a:spLocks noGrp="1"/>
          </p:cNvSpPr>
          <p:nvPr>
            <p:ph type="title"/>
          </p:nvPr>
        </p:nvSpPr>
        <p:spPr/>
        <p:txBody>
          <a:bodyPr/>
          <a:lstStyle/>
          <a:p>
            <a:pPr algn="l"/>
            <a:r>
              <a:rPr lang="en-US" dirty="0"/>
              <a:t>Paige Braille Website</a:t>
            </a:r>
          </a:p>
        </p:txBody>
      </p:sp>
      <p:sp>
        <p:nvSpPr>
          <p:cNvPr id="4" name="Content Placeholder 3">
            <a:extLst>
              <a:ext uri="{FF2B5EF4-FFF2-40B4-BE49-F238E27FC236}">
                <a16:creationId xmlns:a16="http://schemas.microsoft.com/office/drawing/2014/main" id="{128F1E4C-177E-F79D-9E0D-D6283D8A08FC}"/>
              </a:ext>
            </a:extLst>
          </p:cNvPr>
          <p:cNvSpPr>
            <a:spLocks noGrp="1"/>
          </p:cNvSpPr>
          <p:nvPr>
            <p:ph idx="13"/>
          </p:nvPr>
        </p:nvSpPr>
        <p:spPr>
          <a:xfrm>
            <a:off x="894762" y="1640541"/>
            <a:ext cx="7170532" cy="4160184"/>
          </a:xfrm>
        </p:spPr>
        <p:txBody>
          <a:bodyPr>
            <a:noAutofit/>
          </a:bodyPr>
          <a:lstStyle/>
          <a:p>
            <a:pPr algn="l">
              <a:lnSpc>
                <a:spcPct val="100000"/>
              </a:lnSpc>
            </a:pPr>
            <a:r>
              <a:rPr lang="en-US" sz="3000" dirty="0">
                <a:latin typeface="Helvetica" panose="020B0604020202020204" pitchFamily="34" charset="0"/>
                <a:ea typeface="Verdana" panose="020B0604030504040204" pitchFamily="34" charset="0"/>
                <a:cs typeface="Helvetica" panose="020B0604020202020204" pitchFamily="34" charset="0"/>
              </a:rPr>
              <a:t>Targeted Skills: </a:t>
            </a:r>
          </a:p>
          <a:p>
            <a:pPr marL="342900" indent="-342900" algn="l">
              <a:lnSpc>
                <a:spcPct val="100000"/>
              </a:lnSpc>
              <a:buFont typeface="Arial" panose="020B0604020202020204" pitchFamily="34" charset="0"/>
              <a:buChar char="•"/>
            </a:pPr>
            <a:r>
              <a:rPr lang="en-US" sz="3000" dirty="0">
                <a:latin typeface="Helvetica" panose="020B0604020202020204" pitchFamily="34" charset="0"/>
                <a:ea typeface="Verdana" panose="020B0604030504040204" pitchFamily="34" charset="0"/>
                <a:cs typeface="Helvetica" panose="020B0604020202020204" pitchFamily="34" charset="0"/>
              </a:rPr>
              <a:t>Integrated with technology</a:t>
            </a:r>
          </a:p>
          <a:p>
            <a:pPr marL="342900" indent="-342900" algn="l">
              <a:lnSpc>
                <a:spcPct val="100000"/>
              </a:lnSpc>
              <a:buFont typeface="Arial" panose="020B0604020202020204" pitchFamily="34" charset="0"/>
              <a:buChar char="•"/>
            </a:pPr>
            <a:r>
              <a:rPr lang="en-US" sz="3000" dirty="0">
                <a:latin typeface="Helvetica" panose="020B0604020202020204" pitchFamily="34" charset="0"/>
                <a:ea typeface="Verdana" panose="020B0604030504040204" pitchFamily="34" charset="0"/>
                <a:cs typeface="Helvetica" panose="020B0604020202020204" pitchFamily="34" charset="0"/>
              </a:rPr>
              <a:t>Collaboration with other</a:t>
            </a:r>
          </a:p>
          <a:p>
            <a:pPr marL="342900" indent="-342900" algn="l">
              <a:lnSpc>
                <a:spcPct val="100000"/>
              </a:lnSpc>
              <a:buFont typeface="Arial" panose="020B0604020202020204" pitchFamily="34" charset="0"/>
              <a:buChar char="•"/>
            </a:pPr>
            <a:r>
              <a:rPr lang="en-US" sz="3000" dirty="0">
                <a:latin typeface="Helvetica" panose="020B0604020202020204" pitchFamily="34" charset="0"/>
                <a:ea typeface="Verdana" panose="020B0604030504040204" pitchFamily="34" charset="0"/>
                <a:cs typeface="Helvetica" panose="020B0604020202020204" pitchFamily="34" charset="0"/>
              </a:rPr>
              <a:t>Ownership and Independence</a:t>
            </a:r>
          </a:p>
          <a:p>
            <a:pPr algn="l">
              <a:lnSpc>
                <a:spcPct val="100000"/>
              </a:lnSpc>
            </a:pPr>
            <a:r>
              <a:rPr lang="en-US" sz="3000" dirty="0">
                <a:latin typeface="Helvetica" panose="020B0604020202020204" pitchFamily="34" charset="0"/>
                <a:ea typeface="Verdana" panose="020B0604030504040204" pitchFamily="34" charset="0"/>
                <a:cs typeface="Helvetica" panose="020B0604020202020204" pitchFamily="34" charset="0"/>
                <a:hlinkClick r:id="rId2"/>
              </a:rPr>
              <a:t>Learn</a:t>
            </a:r>
            <a:endParaRPr lang="en-US" sz="3000" dirty="0">
              <a:latin typeface="Helvetica" panose="020B0604020202020204" pitchFamily="34" charset="0"/>
              <a:ea typeface="Verdana" panose="020B0604030504040204" pitchFamily="34" charset="0"/>
              <a:cs typeface="Helvetica" panose="020B0604020202020204" pitchFamily="34" charset="0"/>
            </a:endParaRPr>
          </a:p>
          <a:p>
            <a:pPr algn="l">
              <a:lnSpc>
                <a:spcPct val="100000"/>
              </a:lnSpc>
            </a:pPr>
            <a:r>
              <a:rPr lang="en-US" sz="3000" dirty="0">
                <a:latin typeface="Helvetica" panose="020B0604020202020204" pitchFamily="34" charset="0"/>
                <a:ea typeface="Verdana" panose="020B0604030504040204" pitchFamily="34" charset="0"/>
                <a:cs typeface="Helvetica" panose="020B0604020202020204" pitchFamily="34" charset="0"/>
                <a:hlinkClick r:id="rId3"/>
              </a:rPr>
              <a:t>Translate</a:t>
            </a:r>
            <a:endParaRPr lang="en-US" sz="3000" dirty="0">
              <a:latin typeface="Helvetica" panose="020B0604020202020204" pitchFamily="34" charset="0"/>
              <a:ea typeface="Verdana" panose="020B0604030504040204" pitchFamily="34" charset="0"/>
              <a:cs typeface="Helvetica" panose="020B0604020202020204" pitchFamily="34" charset="0"/>
            </a:endParaRPr>
          </a:p>
          <a:p>
            <a:pPr algn="l">
              <a:lnSpc>
                <a:spcPct val="100000"/>
              </a:lnSpc>
            </a:pPr>
            <a:r>
              <a:rPr lang="en-US" sz="3000" dirty="0">
                <a:latin typeface="Helvetica" panose="020B0604020202020204" pitchFamily="34" charset="0"/>
                <a:ea typeface="Verdana" panose="020B0604030504040204" pitchFamily="34" charset="0"/>
                <a:cs typeface="Helvetica" panose="020B0604020202020204" pitchFamily="34" charset="0"/>
                <a:hlinkClick r:id="rId4"/>
              </a:rPr>
              <a:t>Homework</a:t>
            </a:r>
            <a:endParaRPr lang="en-US" sz="3000" dirty="0">
              <a:latin typeface="Helvetica" panose="020B0604020202020204" pitchFamily="34" charset="0"/>
              <a:ea typeface="Verdana" panose="020B0604030504040204" pitchFamily="34" charset="0"/>
              <a:cs typeface="Helvetica" panose="020B0604020202020204" pitchFamily="34" charset="0"/>
            </a:endParaRPr>
          </a:p>
          <a:p>
            <a:endParaRPr lang="en-US" dirty="0"/>
          </a:p>
        </p:txBody>
      </p:sp>
      <p:pic>
        <p:nvPicPr>
          <p:cNvPr id="7" name="Picture 6" descr="A laptop connected to Paige Connect that is installed on a traditional braille writer with a smart phone next to it.">
            <a:extLst>
              <a:ext uri="{FF2B5EF4-FFF2-40B4-BE49-F238E27FC236}">
                <a16:creationId xmlns:a16="http://schemas.microsoft.com/office/drawing/2014/main" id="{9C0FC543-86AB-0DF8-C781-795D6C34A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429" y="1640541"/>
            <a:ext cx="3755571" cy="3755571"/>
          </a:xfrm>
          <a:prstGeom prst="rect">
            <a:avLst/>
          </a:prstGeom>
        </p:spPr>
      </p:pic>
    </p:spTree>
    <p:extLst>
      <p:ext uri="{BB962C8B-B14F-4D97-AF65-F5344CB8AC3E}">
        <p14:creationId xmlns:p14="http://schemas.microsoft.com/office/powerpoint/2010/main" val="135054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ABD69-7C9F-2F31-B19A-9432B0CE1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B42A5-DDC7-7FFC-C8E4-1BC24F1D16DB}"/>
              </a:ext>
            </a:extLst>
          </p:cNvPr>
          <p:cNvSpPr>
            <a:spLocks noGrp="1"/>
          </p:cNvSpPr>
          <p:nvPr>
            <p:ph type="title"/>
          </p:nvPr>
        </p:nvSpPr>
        <p:spPr/>
        <p:txBody>
          <a:bodyPr/>
          <a:lstStyle/>
          <a:p>
            <a:r>
              <a:rPr lang="en-US"/>
              <a:t>Braille Brain	</a:t>
            </a:r>
          </a:p>
        </p:txBody>
      </p:sp>
      <p:sp>
        <p:nvSpPr>
          <p:cNvPr id="3" name="Content Placeholder 2">
            <a:extLst>
              <a:ext uri="{FF2B5EF4-FFF2-40B4-BE49-F238E27FC236}">
                <a16:creationId xmlns:a16="http://schemas.microsoft.com/office/drawing/2014/main" id="{4F953FB2-1B6D-981B-B505-826374E3D595}"/>
              </a:ext>
            </a:extLst>
          </p:cNvPr>
          <p:cNvSpPr>
            <a:spLocks noGrp="1"/>
          </p:cNvSpPr>
          <p:nvPr>
            <p:ph idx="1"/>
          </p:nvPr>
        </p:nvSpPr>
        <p:spPr>
          <a:xfrm>
            <a:off x="838200" y="1607040"/>
            <a:ext cx="7427119" cy="2314879"/>
          </a:xfrm>
        </p:spPr>
        <p:txBody>
          <a:bodyPr/>
          <a:lstStyle/>
          <a:p>
            <a:pPr>
              <a:lnSpc>
                <a:spcPct val="100000"/>
              </a:lnSpc>
            </a:pPr>
            <a:r>
              <a:rPr lang="en-US" dirty="0"/>
              <a:t>Targeted Skills:</a:t>
            </a:r>
          </a:p>
          <a:p>
            <a:pPr marL="457200" indent="-457200">
              <a:lnSpc>
                <a:spcPct val="100000"/>
              </a:lnSpc>
              <a:buFont typeface="Arial" panose="020B0604020202020204" pitchFamily="34" charset="0"/>
              <a:buChar char="•"/>
            </a:pPr>
            <a:r>
              <a:rPr lang="en-US" dirty="0"/>
              <a:t>Decoding to fluency</a:t>
            </a:r>
          </a:p>
          <a:p>
            <a:pPr marL="457200" indent="-457200">
              <a:lnSpc>
                <a:spcPct val="100000"/>
              </a:lnSpc>
              <a:buFont typeface="Arial" panose="020B0604020202020204" pitchFamily="34" charset="0"/>
              <a:buChar char="•"/>
            </a:pPr>
            <a:r>
              <a:rPr lang="en-US" dirty="0"/>
              <a:t>Self-paced and individual needs</a:t>
            </a:r>
          </a:p>
          <a:p>
            <a:pPr marL="457200" indent="-457200">
              <a:lnSpc>
                <a:spcPct val="100000"/>
              </a:lnSpc>
              <a:buFont typeface="Arial" panose="020B0604020202020204" pitchFamily="34" charset="0"/>
              <a:buChar char="•"/>
            </a:pPr>
            <a:r>
              <a:rPr lang="en-US" dirty="0"/>
              <a:t>Advanced and technical braille lessons</a:t>
            </a:r>
          </a:p>
        </p:txBody>
      </p:sp>
      <p:pic>
        <p:nvPicPr>
          <p:cNvPr id="5" name="Picture 4" descr="A colorful brain logo with text: Braille Brain">
            <a:extLst>
              <a:ext uri="{FF2B5EF4-FFF2-40B4-BE49-F238E27FC236}">
                <a16:creationId xmlns:a16="http://schemas.microsoft.com/office/drawing/2014/main" id="{4F42D28A-620D-2899-A62C-C37E633F0E03}"/>
              </a:ext>
            </a:extLst>
          </p:cNvPr>
          <p:cNvPicPr>
            <a:picLocks noChangeAspect="1"/>
          </p:cNvPicPr>
          <p:nvPr/>
        </p:nvPicPr>
        <p:blipFill>
          <a:blip r:embed="rId2"/>
          <a:stretch>
            <a:fillRect/>
          </a:stretch>
        </p:blipFill>
        <p:spPr>
          <a:xfrm>
            <a:off x="8389720" y="1409304"/>
            <a:ext cx="3671311" cy="3166946"/>
          </a:xfrm>
          <a:prstGeom prst="rect">
            <a:avLst/>
          </a:prstGeom>
        </p:spPr>
      </p:pic>
    </p:spTree>
    <p:extLst>
      <p:ext uri="{BB962C8B-B14F-4D97-AF65-F5344CB8AC3E}">
        <p14:creationId xmlns:p14="http://schemas.microsoft.com/office/powerpoint/2010/main" val="3333582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BC30-E118-91D1-6D0B-06852AFDEFA3}"/>
              </a:ext>
            </a:extLst>
          </p:cNvPr>
          <p:cNvSpPr>
            <a:spLocks noGrp="1"/>
          </p:cNvSpPr>
          <p:nvPr>
            <p:ph type="title"/>
          </p:nvPr>
        </p:nvSpPr>
        <p:spPr/>
        <p:txBody>
          <a:bodyPr/>
          <a:lstStyle/>
          <a:p>
            <a:r>
              <a:rPr lang="en-US" dirty="0">
                <a:latin typeface="Helvetica"/>
                <a:cs typeface="Helvetica"/>
              </a:rPr>
              <a:t>Braille Brain, Continued	</a:t>
            </a:r>
          </a:p>
        </p:txBody>
      </p:sp>
      <p:sp>
        <p:nvSpPr>
          <p:cNvPr id="3" name="Content Placeholder 2">
            <a:extLst>
              <a:ext uri="{FF2B5EF4-FFF2-40B4-BE49-F238E27FC236}">
                <a16:creationId xmlns:a16="http://schemas.microsoft.com/office/drawing/2014/main" id="{2907D028-082B-8D04-CD08-47C4EBDDC1CF}"/>
              </a:ext>
            </a:extLst>
          </p:cNvPr>
          <p:cNvSpPr>
            <a:spLocks noGrp="1"/>
          </p:cNvSpPr>
          <p:nvPr>
            <p:ph idx="1"/>
          </p:nvPr>
        </p:nvSpPr>
        <p:spPr>
          <a:xfrm>
            <a:off x="838200" y="1607040"/>
            <a:ext cx="6432395" cy="3931611"/>
          </a:xfrm>
        </p:spPr>
        <p:txBody>
          <a:bodyPr/>
          <a:lstStyle/>
          <a:p>
            <a:pPr>
              <a:lnSpc>
                <a:spcPct val="100000"/>
              </a:lnSpc>
            </a:pPr>
            <a:r>
              <a:rPr lang="en-US" dirty="0"/>
              <a:t>Designed to support braille literacy</a:t>
            </a:r>
          </a:p>
          <a:p>
            <a:pPr marL="457200" indent="-457200">
              <a:lnSpc>
                <a:spcPct val="100000"/>
              </a:lnSpc>
              <a:buFont typeface="Arial" panose="020B0604020202020204" pitchFamily="34" charset="0"/>
              <a:buChar char="•"/>
            </a:pPr>
            <a:r>
              <a:rPr lang="en-US" dirty="0"/>
              <a:t>UEB Foundation</a:t>
            </a:r>
          </a:p>
          <a:p>
            <a:pPr marL="457200" indent="-457200">
              <a:lnSpc>
                <a:spcPct val="100000"/>
              </a:lnSpc>
              <a:buFont typeface="Arial" panose="020B0604020202020204" pitchFamily="34" charset="0"/>
              <a:buChar char="•"/>
            </a:pPr>
            <a:r>
              <a:rPr lang="en-US" dirty="0"/>
              <a:t>UEB Foundation Assessments</a:t>
            </a:r>
          </a:p>
          <a:p>
            <a:pPr marL="457200" indent="-457200">
              <a:lnSpc>
                <a:spcPct val="100000"/>
              </a:lnSpc>
              <a:buFont typeface="Arial" panose="020B0604020202020204" pitchFamily="34" charset="0"/>
              <a:buChar char="•"/>
            </a:pPr>
            <a:r>
              <a:rPr lang="en-US" dirty="0"/>
              <a:t>UEB Advanced</a:t>
            </a:r>
          </a:p>
          <a:p>
            <a:pPr marL="457200" indent="-457200">
              <a:lnSpc>
                <a:spcPct val="100000"/>
              </a:lnSpc>
              <a:buFont typeface="Arial" panose="020B0604020202020204" pitchFamily="34" charset="0"/>
              <a:buChar char="•"/>
            </a:pPr>
            <a:r>
              <a:rPr lang="en-US" dirty="0"/>
              <a:t>Nemeth</a:t>
            </a:r>
          </a:p>
          <a:p>
            <a:pPr marL="457200" indent="-457200">
              <a:lnSpc>
                <a:spcPct val="100000"/>
              </a:lnSpc>
              <a:buFont typeface="Arial" panose="020B0604020202020204" pitchFamily="34" charset="0"/>
              <a:buChar char="•"/>
            </a:pPr>
            <a:r>
              <a:rPr lang="en-US" dirty="0">
                <a:hlinkClick r:id="rId2"/>
              </a:rPr>
              <a:t>Let’s explore!</a:t>
            </a:r>
            <a:endParaRPr lang="en-US" dirty="0"/>
          </a:p>
        </p:txBody>
      </p:sp>
      <p:pic>
        <p:nvPicPr>
          <p:cNvPr id="5" name="Picture 4" descr="A colorful brain logo with text: Braille Brain">
            <a:extLst>
              <a:ext uri="{FF2B5EF4-FFF2-40B4-BE49-F238E27FC236}">
                <a16:creationId xmlns:a16="http://schemas.microsoft.com/office/drawing/2014/main" id="{AAF2EC3E-50DE-34BD-0D3D-89F82A35EF88}"/>
              </a:ext>
            </a:extLst>
          </p:cNvPr>
          <p:cNvPicPr>
            <a:picLocks noChangeAspect="1"/>
          </p:cNvPicPr>
          <p:nvPr/>
        </p:nvPicPr>
        <p:blipFill>
          <a:blip r:embed="rId3"/>
          <a:stretch>
            <a:fillRect/>
          </a:stretch>
        </p:blipFill>
        <p:spPr>
          <a:xfrm>
            <a:off x="8392102" y="1409304"/>
            <a:ext cx="3671311" cy="3166946"/>
          </a:xfrm>
          <a:prstGeom prst="rect">
            <a:avLst/>
          </a:prstGeom>
        </p:spPr>
      </p:pic>
    </p:spTree>
    <p:extLst>
      <p:ext uri="{BB962C8B-B14F-4D97-AF65-F5344CB8AC3E}">
        <p14:creationId xmlns:p14="http://schemas.microsoft.com/office/powerpoint/2010/main" val="2777081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1C41-1682-495F-FCA3-2FC27368E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61FD3-365A-E733-5EF2-DA5A2E9DBD94}"/>
              </a:ext>
            </a:extLst>
          </p:cNvPr>
          <p:cNvSpPr>
            <a:spLocks noGrp="1"/>
          </p:cNvSpPr>
          <p:nvPr>
            <p:ph type="title"/>
          </p:nvPr>
        </p:nvSpPr>
        <p:spPr/>
        <p:txBody>
          <a:bodyPr/>
          <a:lstStyle/>
          <a:p>
            <a:r>
              <a:rPr lang="en-US"/>
              <a:t>Nemeth Tutorial	</a:t>
            </a:r>
          </a:p>
        </p:txBody>
      </p:sp>
      <p:sp>
        <p:nvSpPr>
          <p:cNvPr id="3" name="Content Placeholder 2">
            <a:extLst>
              <a:ext uri="{FF2B5EF4-FFF2-40B4-BE49-F238E27FC236}">
                <a16:creationId xmlns:a16="http://schemas.microsoft.com/office/drawing/2014/main" id="{F7C7FBF4-B2F4-3B0C-81D7-372F3D5025DE}"/>
              </a:ext>
            </a:extLst>
          </p:cNvPr>
          <p:cNvSpPr>
            <a:spLocks noGrp="1"/>
          </p:cNvSpPr>
          <p:nvPr>
            <p:ph idx="1"/>
          </p:nvPr>
        </p:nvSpPr>
        <p:spPr>
          <a:xfrm>
            <a:off x="838201" y="1806498"/>
            <a:ext cx="5908288" cy="3732153"/>
          </a:xfrm>
        </p:spPr>
        <p:txBody>
          <a:bodyPr/>
          <a:lstStyle/>
          <a:p>
            <a:pPr>
              <a:lnSpc>
                <a:spcPct val="100000"/>
              </a:lnSpc>
            </a:pPr>
            <a:r>
              <a:rPr lang="en-US" dirty="0"/>
              <a:t>Supporting Nemeth </a:t>
            </a:r>
          </a:p>
          <a:p>
            <a:pPr marL="457200" indent="-457200">
              <a:lnSpc>
                <a:spcPct val="100000"/>
              </a:lnSpc>
              <a:buFont typeface="Arial" panose="020B0604020202020204" pitchFamily="34" charset="0"/>
              <a:buChar char="•"/>
            </a:pPr>
            <a:r>
              <a:rPr lang="en-US" dirty="0"/>
              <a:t>Specific skill lessons</a:t>
            </a:r>
          </a:p>
          <a:p>
            <a:pPr marL="457200" indent="-457200">
              <a:lnSpc>
                <a:spcPct val="100000"/>
              </a:lnSpc>
              <a:buFont typeface="Arial" panose="020B0604020202020204" pitchFamily="34" charset="0"/>
              <a:buChar char="•"/>
            </a:pPr>
            <a:r>
              <a:rPr lang="en-US" dirty="0"/>
              <a:t>Specific skill exercises</a:t>
            </a:r>
          </a:p>
          <a:p>
            <a:pPr marL="457200" indent="-457200">
              <a:lnSpc>
                <a:spcPct val="100000"/>
              </a:lnSpc>
              <a:buFont typeface="Arial" panose="020B0604020202020204" pitchFamily="34" charset="0"/>
              <a:buChar char="•"/>
            </a:pPr>
            <a:r>
              <a:rPr lang="en-US" dirty="0"/>
              <a:t>Beginning Nemeth to Advanced Nemeth concepts</a:t>
            </a:r>
          </a:p>
        </p:txBody>
      </p:sp>
      <p:pic>
        <p:nvPicPr>
          <p:cNvPr id="6" name="Picture 5" descr="Nemeth Tutorial logo.">
            <a:extLst>
              <a:ext uri="{FF2B5EF4-FFF2-40B4-BE49-F238E27FC236}">
                <a16:creationId xmlns:a16="http://schemas.microsoft.com/office/drawing/2014/main" id="{0842C5ED-4E01-98C2-5D7D-20EED728D00F}"/>
              </a:ext>
            </a:extLst>
          </p:cNvPr>
          <p:cNvPicPr>
            <a:picLocks noChangeAspect="1"/>
          </p:cNvPicPr>
          <p:nvPr/>
        </p:nvPicPr>
        <p:blipFill>
          <a:blip r:embed="rId2"/>
          <a:stretch>
            <a:fillRect/>
          </a:stretch>
        </p:blipFill>
        <p:spPr>
          <a:xfrm>
            <a:off x="6635260" y="2304227"/>
            <a:ext cx="5556740" cy="1368347"/>
          </a:xfrm>
          <a:prstGeom prst="rect">
            <a:avLst/>
          </a:prstGeom>
        </p:spPr>
      </p:pic>
    </p:spTree>
    <p:extLst>
      <p:ext uri="{BB962C8B-B14F-4D97-AF65-F5344CB8AC3E}">
        <p14:creationId xmlns:p14="http://schemas.microsoft.com/office/powerpoint/2010/main" val="3861933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8343-6CD0-1947-7F11-F97C2B540366}"/>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75B52D4C-C9B6-DEFF-7271-1F60FFCB0D40}"/>
              </a:ext>
            </a:extLst>
          </p:cNvPr>
          <p:cNvSpPr>
            <a:spLocks noGrp="1"/>
          </p:cNvSpPr>
          <p:nvPr>
            <p:ph type="title"/>
          </p:nvPr>
        </p:nvSpPr>
        <p:spPr>
          <a:xfrm>
            <a:off x="838200" y="365126"/>
            <a:ext cx="10515600" cy="685006"/>
          </a:xfrm>
        </p:spPr>
        <p:txBody>
          <a:bodyPr>
            <a:normAutofit fontScale="90000"/>
          </a:bodyPr>
          <a:lstStyle/>
          <a:p>
            <a:r>
              <a:rPr lang="en-US">
                <a:latin typeface="Helvetica"/>
                <a:cs typeface="Helvetica"/>
              </a:rPr>
              <a:t>Sarah Welch</a:t>
            </a:r>
            <a:endParaRPr lang="en-US"/>
          </a:p>
        </p:txBody>
      </p:sp>
      <p:sp>
        <p:nvSpPr>
          <p:cNvPr id="20" name="Content Placeholder 2">
            <a:extLst>
              <a:ext uri="{FF2B5EF4-FFF2-40B4-BE49-F238E27FC236}">
                <a16:creationId xmlns:a16="http://schemas.microsoft.com/office/drawing/2014/main" id="{A150B102-267C-A9CD-6B34-7BE916D956DF}"/>
              </a:ext>
            </a:extLst>
          </p:cNvPr>
          <p:cNvSpPr>
            <a:spLocks noGrp="1"/>
          </p:cNvSpPr>
          <p:nvPr>
            <p:ph idx="1"/>
          </p:nvPr>
        </p:nvSpPr>
        <p:spPr>
          <a:xfrm>
            <a:off x="838200" y="1607040"/>
            <a:ext cx="5398294" cy="3931611"/>
          </a:xfrm>
        </p:spPr>
        <p:txBody>
          <a:bodyPr vert="horz" lIns="91440" tIns="45720" rIns="91440" bIns="45720" rtlCol="0" anchor="t">
            <a:normAutofit/>
          </a:bodyPr>
          <a:lstStyle/>
          <a:p>
            <a:pPr>
              <a:lnSpc>
                <a:spcPct val="100000"/>
              </a:lnSpc>
            </a:pPr>
            <a:r>
              <a:rPr lang="en-US" sz="2800" dirty="0">
                <a:latin typeface="Helvetica"/>
                <a:cs typeface="Helvetica"/>
              </a:rPr>
              <a:t>Product Manager on the Braille Technology Team at American Printing House for the Blind.</a:t>
            </a:r>
            <a:endParaRPr lang="en-US" sz="2800" dirty="0">
              <a:cs typeface="Helvetica"/>
            </a:endParaRPr>
          </a:p>
        </p:txBody>
      </p:sp>
      <p:pic>
        <p:nvPicPr>
          <p:cNvPr id="4" name="Content Placeholder 3" descr="Headshot of Sarah Welch.">
            <a:extLst>
              <a:ext uri="{FF2B5EF4-FFF2-40B4-BE49-F238E27FC236}">
                <a16:creationId xmlns:a16="http://schemas.microsoft.com/office/drawing/2014/main" id="{7409D4E0-64DB-0BE0-6AE2-E23FD3E6FD7F}"/>
              </a:ext>
            </a:extLst>
          </p:cNvPr>
          <p:cNvPicPr>
            <a:picLocks noGrp="1" noChangeAspect="1"/>
          </p:cNvPicPr>
          <p:nvPr>
            <p:ph idx="13"/>
          </p:nvPr>
        </p:nvPicPr>
        <p:blipFill>
          <a:blip r:embed="rId2"/>
          <a:srcRect t="27808"/>
          <a:stretch>
            <a:fillRect/>
          </a:stretch>
        </p:blipFill>
        <p:spPr>
          <a:xfrm>
            <a:off x="7992890" y="642938"/>
            <a:ext cx="4199110" cy="4895713"/>
          </a:xfrm>
          <a:prstGeom prst="rect">
            <a:avLst/>
          </a:prstGeom>
        </p:spPr>
      </p:pic>
    </p:spTree>
    <p:extLst>
      <p:ext uri="{BB962C8B-B14F-4D97-AF65-F5344CB8AC3E}">
        <p14:creationId xmlns:p14="http://schemas.microsoft.com/office/powerpoint/2010/main" val="529957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1365-AAF7-43E3-8C40-D2B6C8AB89C6}"/>
              </a:ext>
            </a:extLst>
          </p:cNvPr>
          <p:cNvSpPr>
            <a:spLocks noGrp="1"/>
          </p:cNvSpPr>
          <p:nvPr>
            <p:ph type="title"/>
          </p:nvPr>
        </p:nvSpPr>
        <p:spPr>
          <a:xfrm>
            <a:off x="578644" y="365125"/>
            <a:ext cx="10775156" cy="1044179"/>
          </a:xfrm>
        </p:spPr>
        <p:txBody>
          <a:bodyPr/>
          <a:lstStyle/>
          <a:p>
            <a:r>
              <a:rPr lang="en-US" dirty="0"/>
              <a:t>Chameleon 20</a:t>
            </a:r>
          </a:p>
        </p:txBody>
      </p:sp>
      <p:sp>
        <p:nvSpPr>
          <p:cNvPr id="17" name="TextBox 16">
            <a:extLst>
              <a:ext uri="{FF2B5EF4-FFF2-40B4-BE49-F238E27FC236}">
                <a16:creationId xmlns:a16="http://schemas.microsoft.com/office/drawing/2014/main" id="{0A28AE8E-8F9D-E960-31E9-A28EBD17C52A}"/>
              </a:ext>
            </a:extLst>
          </p:cNvPr>
          <p:cNvSpPr txBox="1"/>
          <p:nvPr/>
        </p:nvSpPr>
        <p:spPr>
          <a:xfrm>
            <a:off x="578644" y="1667669"/>
            <a:ext cx="8165306" cy="3170099"/>
          </a:xfrm>
          <a:prstGeom prst="rect">
            <a:avLst/>
          </a:prstGeom>
          <a:noFill/>
        </p:spPr>
        <p:txBody>
          <a:bodyPr wrap="square" lIns="91440" tIns="45720" rIns="91440" bIns="45720" rtlCol="0" anchor="t">
            <a:spAutoFit/>
          </a:bodyPr>
          <a:lstStyle/>
          <a:p>
            <a:pPr>
              <a:spcAft>
                <a:spcPts val="600"/>
              </a:spcAft>
            </a:pPr>
            <a:r>
              <a:rPr lang="en-US" sz="3000" dirty="0">
                <a:latin typeface="Helvetica"/>
                <a:ea typeface="Verdana"/>
                <a:cs typeface="Helvetica"/>
              </a:rPr>
              <a:t>Targeted Skills:</a:t>
            </a:r>
          </a:p>
          <a:p>
            <a:pPr marL="457200" indent="-457200">
              <a:spcAft>
                <a:spcPts val="600"/>
              </a:spcAft>
              <a:buFont typeface="Arial" panose="020B0604020202020204" pitchFamily="34" charset="0"/>
              <a:buChar char="•"/>
            </a:pPr>
            <a:r>
              <a:rPr lang="en-US" sz="3000" dirty="0">
                <a:latin typeface="Helvetica"/>
                <a:cs typeface="Helvetica"/>
              </a:rPr>
              <a:t>Accessing digital media </a:t>
            </a:r>
          </a:p>
          <a:p>
            <a:pPr marL="457200" indent="-457200">
              <a:spcAft>
                <a:spcPts val="600"/>
              </a:spcAft>
              <a:buFont typeface="Arial" panose="020B0604020202020204" pitchFamily="34" charset="0"/>
              <a:buChar char="•"/>
            </a:pPr>
            <a:r>
              <a:rPr lang="en-US" sz="3000" dirty="0">
                <a:latin typeface="Helvetica"/>
                <a:cs typeface="Helvetica"/>
              </a:rPr>
              <a:t>Collaborating with peers through shared digital platforms</a:t>
            </a:r>
          </a:p>
          <a:p>
            <a:pPr marL="457200" indent="-457200">
              <a:spcAft>
                <a:spcPts val="600"/>
              </a:spcAft>
              <a:buFont typeface="Arial" panose="020B0604020202020204" pitchFamily="34" charset="0"/>
              <a:buChar char="•"/>
            </a:pPr>
            <a:r>
              <a:rPr lang="en-US" sz="3000" dirty="0">
                <a:latin typeface="Helvetica"/>
                <a:cs typeface="Helvetica"/>
              </a:rPr>
              <a:t>Refreshable braille with braille keyboard</a:t>
            </a:r>
            <a:endParaRPr lang="en-US" sz="3000" dirty="0">
              <a:latin typeface="Helvetica" panose="020B0604020202020204" pitchFamily="34" charset="0"/>
              <a:cs typeface="Helvetica" panose="020B0604020202020204" pitchFamily="34" charset="0"/>
            </a:endParaRPr>
          </a:p>
          <a:p>
            <a:pPr marL="457200" indent="-457200">
              <a:spcAft>
                <a:spcPts val="600"/>
              </a:spcAft>
              <a:buFont typeface="Arial" panose="020B0604020202020204" pitchFamily="34" charset="0"/>
              <a:buChar char="•"/>
            </a:pPr>
            <a:r>
              <a:rPr lang="en-US" sz="3000" dirty="0">
                <a:latin typeface="Helvetica"/>
                <a:cs typeface="Helvetica"/>
              </a:rPr>
              <a:t>Reading fluency and comprehension</a:t>
            </a:r>
          </a:p>
        </p:txBody>
      </p:sp>
      <p:pic>
        <p:nvPicPr>
          <p:cNvPr id="15" name="Content Placeholder 14" descr="A child holding out a Chameleon. ">
            <a:extLst>
              <a:ext uri="{FF2B5EF4-FFF2-40B4-BE49-F238E27FC236}">
                <a16:creationId xmlns:a16="http://schemas.microsoft.com/office/drawing/2014/main" id="{966C4724-4BA1-8FAD-9A78-479BB24D5641}"/>
              </a:ext>
            </a:extLst>
          </p:cNvPr>
          <p:cNvPicPr>
            <a:picLocks noGrp="1" noChangeAspect="1"/>
          </p:cNvPicPr>
          <p:nvPr>
            <p:ph idx="1"/>
          </p:nvPr>
        </p:nvPicPr>
        <p:blipFill>
          <a:blip r:embed="rId2"/>
          <a:srcRect l="21505" r="22115"/>
          <a:stretch>
            <a:fillRect/>
          </a:stretch>
        </p:blipFill>
        <p:spPr>
          <a:xfrm>
            <a:off x="8969827" y="1524000"/>
            <a:ext cx="3222173" cy="3810000"/>
          </a:xfrm>
        </p:spPr>
      </p:pic>
    </p:spTree>
    <p:extLst>
      <p:ext uri="{BB962C8B-B14F-4D97-AF65-F5344CB8AC3E}">
        <p14:creationId xmlns:p14="http://schemas.microsoft.com/office/powerpoint/2010/main" val="389055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45C75-0889-8223-D4D6-A14CD86DF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CDE3C-EFF2-0711-80BF-A2DD6BE80AF7}"/>
              </a:ext>
            </a:extLst>
          </p:cNvPr>
          <p:cNvSpPr>
            <a:spLocks noGrp="1"/>
          </p:cNvSpPr>
          <p:nvPr>
            <p:ph type="title"/>
          </p:nvPr>
        </p:nvSpPr>
        <p:spPr>
          <a:xfrm>
            <a:off x="531494" y="365125"/>
            <a:ext cx="10822306" cy="1044179"/>
          </a:xfrm>
        </p:spPr>
        <p:txBody>
          <a:bodyPr/>
          <a:lstStyle/>
          <a:p>
            <a:r>
              <a:rPr lang="en-US" dirty="0"/>
              <a:t>Mantis Q40</a:t>
            </a:r>
          </a:p>
        </p:txBody>
      </p:sp>
      <p:sp>
        <p:nvSpPr>
          <p:cNvPr id="6" name="TextBox 5">
            <a:extLst>
              <a:ext uri="{FF2B5EF4-FFF2-40B4-BE49-F238E27FC236}">
                <a16:creationId xmlns:a16="http://schemas.microsoft.com/office/drawing/2014/main" id="{EE9DF672-B2AE-CCD0-E384-BB5A2CF8759D}"/>
              </a:ext>
            </a:extLst>
          </p:cNvPr>
          <p:cNvSpPr txBox="1"/>
          <p:nvPr/>
        </p:nvSpPr>
        <p:spPr>
          <a:xfrm>
            <a:off x="531494" y="1758462"/>
            <a:ext cx="6848000" cy="3323987"/>
          </a:xfrm>
          <a:prstGeom prst="rect">
            <a:avLst/>
          </a:prstGeom>
          <a:noFill/>
        </p:spPr>
        <p:txBody>
          <a:bodyPr wrap="square" lIns="91440" tIns="45720" rIns="91440" bIns="45720" rtlCol="0" anchor="t">
            <a:spAutoFit/>
          </a:bodyPr>
          <a:lstStyle/>
          <a:p>
            <a:r>
              <a:rPr lang="en-US" sz="3000" dirty="0">
                <a:latin typeface="Helvetica"/>
                <a:ea typeface="Verdana"/>
                <a:cs typeface="Helvetica"/>
              </a:rPr>
              <a:t>Targeted Skills:</a:t>
            </a:r>
          </a:p>
          <a:p>
            <a:pPr marL="457200" indent="-457200">
              <a:buFont typeface="Arial" panose="020B0604020202020204" pitchFamily="34" charset="0"/>
              <a:buChar char="•"/>
            </a:pPr>
            <a:r>
              <a:rPr lang="en-US" sz="3000" dirty="0">
                <a:latin typeface="Helvetica"/>
                <a:ea typeface="Verdana"/>
                <a:cs typeface="Helvetica"/>
              </a:rPr>
              <a:t>File manager</a:t>
            </a:r>
          </a:p>
          <a:p>
            <a:pPr marL="457200" indent="-457200">
              <a:buFont typeface="Arial" panose="020B0604020202020204" pitchFamily="34" charset="0"/>
              <a:buChar char="•"/>
            </a:pPr>
            <a:r>
              <a:rPr lang="en-US" sz="3000" dirty="0">
                <a:latin typeface="Helvetica"/>
                <a:ea typeface="Verdana"/>
                <a:cs typeface="Helvetica"/>
              </a:rPr>
              <a:t>Download books</a:t>
            </a:r>
          </a:p>
          <a:p>
            <a:pPr marL="457200" indent="-457200">
              <a:buFont typeface="Arial" panose="020B0604020202020204" pitchFamily="34" charset="0"/>
              <a:buChar char="•"/>
            </a:pPr>
            <a:r>
              <a:rPr lang="en-US" sz="3000" dirty="0">
                <a:latin typeface="Helvetica"/>
                <a:ea typeface="Verdana"/>
                <a:cs typeface="Helvetica"/>
              </a:rPr>
              <a:t>Refreshable braille with QWERTY keyboard</a:t>
            </a:r>
          </a:p>
          <a:p>
            <a:pPr marL="457200" indent="-457200">
              <a:buFont typeface="Arial" panose="020B0604020202020204" pitchFamily="34" charset="0"/>
              <a:buChar char="•"/>
            </a:pPr>
            <a:r>
              <a:rPr lang="en-US" sz="3000" dirty="0">
                <a:latin typeface="Helvetica"/>
                <a:ea typeface="Verdana"/>
                <a:cs typeface="Helvetica"/>
              </a:rPr>
              <a:t>Tasks such as research, note-taking, creating and editing BRF files.</a:t>
            </a:r>
          </a:p>
        </p:txBody>
      </p:sp>
      <p:pic>
        <p:nvPicPr>
          <p:cNvPr id="5" name="Content Placeholder 4" descr="Mantis Q40 on a desk with a person's hand on the keyboard. A folded white cane is on the desk in front of the Mantis Q40.">
            <a:extLst>
              <a:ext uri="{FF2B5EF4-FFF2-40B4-BE49-F238E27FC236}">
                <a16:creationId xmlns:a16="http://schemas.microsoft.com/office/drawing/2014/main" id="{E41E84FD-D14D-17FC-62BF-3EA080ADFF95}"/>
              </a:ext>
            </a:extLst>
          </p:cNvPr>
          <p:cNvPicPr>
            <a:picLocks noGrp="1" noChangeAspect="1"/>
          </p:cNvPicPr>
          <p:nvPr>
            <p:ph idx="1"/>
          </p:nvPr>
        </p:nvPicPr>
        <p:blipFill>
          <a:blip r:embed="rId2"/>
          <a:srcRect l="10449" t="11141"/>
          <a:stretch>
            <a:fillRect/>
          </a:stretch>
        </p:blipFill>
        <p:spPr>
          <a:xfrm>
            <a:off x="7514436" y="1959428"/>
            <a:ext cx="4677564" cy="3357290"/>
          </a:xfrm>
        </p:spPr>
      </p:pic>
    </p:spTree>
    <p:extLst>
      <p:ext uri="{BB962C8B-B14F-4D97-AF65-F5344CB8AC3E}">
        <p14:creationId xmlns:p14="http://schemas.microsoft.com/office/powerpoint/2010/main" val="970421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E8FD9-C6DC-8514-3D11-577F470F0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0EED8-D516-A0EC-8F36-B5451BA9A6FF}"/>
              </a:ext>
            </a:extLst>
          </p:cNvPr>
          <p:cNvSpPr>
            <a:spLocks noGrp="1"/>
          </p:cNvSpPr>
          <p:nvPr>
            <p:ph type="title"/>
          </p:nvPr>
        </p:nvSpPr>
        <p:spPr/>
        <p:txBody>
          <a:bodyPr/>
          <a:lstStyle/>
          <a:p>
            <a:r>
              <a:rPr lang="en-US"/>
              <a:t>Apply Your Learning Activity</a:t>
            </a:r>
          </a:p>
        </p:txBody>
      </p:sp>
      <p:sp>
        <p:nvSpPr>
          <p:cNvPr id="3" name="Content Placeholder 2">
            <a:extLst>
              <a:ext uri="{FF2B5EF4-FFF2-40B4-BE49-F238E27FC236}">
                <a16:creationId xmlns:a16="http://schemas.microsoft.com/office/drawing/2014/main" id="{CFF08C37-923D-EE92-E43F-682FCA5F48D6}"/>
              </a:ext>
            </a:extLst>
          </p:cNvPr>
          <p:cNvSpPr>
            <a:spLocks noGrp="1"/>
          </p:cNvSpPr>
          <p:nvPr>
            <p:ph idx="1"/>
          </p:nvPr>
        </p:nvSpPr>
        <p:spPr/>
        <p:txBody>
          <a:bodyPr vert="horz" lIns="91440" tIns="45720" rIns="91440" bIns="45720" rtlCol="0" anchor="t">
            <a:normAutofit/>
          </a:bodyPr>
          <a:lstStyle/>
          <a:p>
            <a:pPr marL="457200" indent="-457200">
              <a:lnSpc>
                <a:spcPct val="100000"/>
              </a:lnSpc>
              <a:buChar char="•"/>
            </a:pPr>
            <a:r>
              <a:rPr lang="en-US" dirty="0"/>
              <a:t>Table activity with individual learner scenario</a:t>
            </a:r>
          </a:p>
          <a:p>
            <a:pPr marL="457200" indent="-457200">
              <a:lnSpc>
                <a:spcPct val="100000"/>
              </a:lnSpc>
              <a:spcAft>
                <a:spcPts val="1200"/>
              </a:spcAft>
              <a:buChar char="•"/>
            </a:pPr>
            <a:r>
              <a:rPr lang="en-US" dirty="0"/>
              <a:t>Product to consider supporting your learning</a:t>
            </a:r>
            <a:endParaRPr lang="en-US" dirty="0">
              <a:cs typeface="Helvetica" pitchFamily="2" charset="0"/>
            </a:endParaRPr>
          </a:p>
          <a:p>
            <a:pPr marL="914400" lvl="1" indent="-457200">
              <a:lnSpc>
                <a:spcPct val="100000"/>
              </a:lnSpc>
              <a:buFont typeface="Courier New" panose="020B0604020202020204" pitchFamily="34" charset="0"/>
              <a:buChar char="o"/>
            </a:pPr>
            <a:r>
              <a:rPr lang="en-US" dirty="0"/>
              <a:t>Discuss with your table skills and products that would support the individuals' current skills and plan for their next steps in their braille literacy journey, from dots to devices.</a:t>
            </a:r>
            <a:endParaRPr lang="en-US" dirty="0">
              <a:cs typeface="Helvetica" pitchFamily="2" charset="0"/>
            </a:endParaRPr>
          </a:p>
          <a:p>
            <a:endParaRPr lang="en-US" dirty="0"/>
          </a:p>
        </p:txBody>
      </p:sp>
    </p:spTree>
    <p:extLst>
      <p:ext uri="{BB962C8B-B14F-4D97-AF65-F5344CB8AC3E}">
        <p14:creationId xmlns:p14="http://schemas.microsoft.com/office/powerpoint/2010/main" val="3510849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EDEC46-C93C-0D62-B98D-107D28C34260}"/>
              </a:ext>
            </a:extLst>
          </p:cNvPr>
          <p:cNvSpPr>
            <a:spLocks noGrp="1"/>
          </p:cNvSpPr>
          <p:nvPr>
            <p:ph idx="1"/>
          </p:nvPr>
        </p:nvSpPr>
        <p:spPr>
          <a:xfrm>
            <a:off x="838200" y="1256119"/>
            <a:ext cx="10515600" cy="4673558"/>
          </a:xfrm>
        </p:spPr>
        <p:txBody>
          <a:bodyPr vert="horz" lIns="91440" tIns="45720" rIns="91440" bIns="45720" rtlCol="0" anchor="t">
            <a:normAutofit/>
          </a:bodyPr>
          <a:lstStyle/>
          <a:p>
            <a:pPr marL="457200" indent="-457200">
              <a:lnSpc>
                <a:spcPct val="100000"/>
              </a:lnSpc>
              <a:buFont typeface="Arial" panose="020B0604020202020204" pitchFamily="34" charset="0"/>
              <a:buChar char="•"/>
            </a:pPr>
            <a:r>
              <a:rPr lang="en-US" dirty="0">
                <a:latin typeface="Helvetica"/>
                <a:cs typeface="Helvetica"/>
              </a:rPr>
              <a:t>APH Website, </a:t>
            </a:r>
            <a:r>
              <a:rPr lang="en-US" dirty="0">
                <a:latin typeface="Helvetica"/>
                <a:cs typeface="Helvetica"/>
                <a:hlinkClick r:id="rId2"/>
              </a:rPr>
              <a:t>www.aph.org</a:t>
            </a:r>
            <a:endParaRPr lang="en-US" dirty="0">
              <a:latin typeface="Helvetica"/>
              <a:cs typeface="Helvetica"/>
            </a:endParaRPr>
          </a:p>
          <a:p>
            <a:pPr marL="457200" indent="-457200">
              <a:lnSpc>
                <a:spcPct val="100000"/>
              </a:lnSpc>
              <a:buFont typeface="Arial" panose="020B0604020202020204" pitchFamily="34" charset="0"/>
              <a:buChar char="•"/>
            </a:pPr>
            <a:r>
              <a:rPr lang="en-US" dirty="0">
                <a:latin typeface="Helvetica"/>
                <a:cs typeface="Helvetica"/>
                <a:hlinkClick r:id="rId3"/>
              </a:rPr>
              <a:t>BOP Website</a:t>
            </a:r>
            <a:r>
              <a:rPr lang="en-US" dirty="0">
                <a:latin typeface="Helvetica"/>
                <a:cs typeface="Helvetica"/>
              </a:rPr>
              <a:t> </a:t>
            </a:r>
          </a:p>
          <a:p>
            <a:pPr marL="457200" indent="-457200">
              <a:lnSpc>
                <a:spcPct val="100000"/>
              </a:lnSpc>
              <a:buFont typeface="Arial" panose="020B0604020202020204" pitchFamily="34" charset="0"/>
              <a:buChar char="•"/>
            </a:pPr>
            <a:r>
              <a:rPr lang="en-US" dirty="0">
                <a:latin typeface="Helvetica"/>
                <a:cs typeface="Helvetica"/>
              </a:rPr>
              <a:t>Memory Puzzles: </a:t>
            </a:r>
            <a:r>
              <a:rPr lang="en-US" dirty="0">
                <a:latin typeface="Helvetica"/>
                <a:cs typeface="Helvetica"/>
                <a:hlinkClick r:id="rId4"/>
              </a:rPr>
              <a:t>F+V Product Page</a:t>
            </a:r>
          </a:p>
          <a:p>
            <a:pPr marL="457200" indent="-457200">
              <a:lnSpc>
                <a:spcPct val="100000"/>
              </a:lnSpc>
              <a:buFont typeface="Arial" panose="020B0604020202020204" pitchFamily="34" charset="0"/>
              <a:buChar char="•"/>
            </a:pPr>
            <a:r>
              <a:rPr lang="en-US" dirty="0">
                <a:latin typeface="Helvetica"/>
                <a:cs typeface="Helvetica"/>
              </a:rPr>
              <a:t>Memory Puzzles: </a:t>
            </a:r>
            <a:r>
              <a:rPr lang="en-US" dirty="0">
                <a:latin typeface="Helvetica"/>
                <a:cs typeface="Helvetica"/>
                <a:hlinkClick r:id="rId5"/>
              </a:rPr>
              <a:t>Shapes, Spanish Product Page</a:t>
            </a:r>
            <a:endParaRPr lang="en-US" dirty="0">
              <a:latin typeface="Helvetica"/>
              <a:cs typeface="Helvetica"/>
            </a:endParaRPr>
          </a:p>
          <a:p>
            <a:pPr marL="457200" indent="-457200">
              <a:lnSpc>
                <a:spcPct val="100000"/>
              </a:lnSpc>
              <a:buFont typeface="Arial" panose="020B0604020202020204" pitchFamily="34" charset="0"/>
              <a:buChar char="•"/>
            </a:pPr>
            <a:r>
              <a:rPr lang="en-US" dirty="0">
                <a:latin typeface="Helvetica"/>
                <a:cs typeface="Helvetica"/>
                <a:hlinkClick r:id="rId6"/>
              </a:rPr>
              <a:t>Monarch Masking Frame Product Page</a:t>
            </a:r>
            <a:endParaRPr lang="en-US" dirty="0">
              <a:latin typeface="Helvetica"/>
              <a:cs typeface="Helvetica"/>
            </a:endParaRPr>
          </a:p>
          <a:p>
            <a:pPr marL="457200" indent="-457200">
              <a:lnSpc>
                <a:spcPct val="100000"/>
              </a:lnSpc>
              <a:buFont typeface="Arial" panose="020B0604020202020204" pitchFamily="34" charset="0"/>
              <a:buChar char="•"/>
            </a:pPr>
            <a:r>
              <a:rPr lang="en-US" dirty="0">
                <a:cs typeface="Helvetica"/>
                <a:hlinkClick r:id="rId7"/>
              </a:rPr>
              <a:t>Paige Connect </a:t>
            </a:r>
            <a:endParaRPr lang="en-US" dirty="0">
              <a:cs typeface="Helvetica"/>
            </a:endParaRPr>
          </a:p>
          <a:p>
            <a:pPr marL="457200" indent="-457200">
              <a:lnSpc>
                <a:spcPct val="100000"/>
              </a:lnSpc>
              <a:buFont typeface="Arial" panose="020B0604020202020204" pitchFamily="34" charset="0"/>
              <a:buChar char="•"/>
            </a:pPr>
            <a:r>
              <a:rPr lang="en-US" dirty="0">
                <a:cs typeface="Helvetica"/>
                <a:hlinkClick r:id="rId8"/>
              </a:rPr>
              <a:t>Paige Braille</a:t>
            </a:r>
            <a:endParaRPr lang="en-US" dirty="0">
              <a:cs typeface="Helvetica"/>
            </a:endParaRPr>
          </a:p>
          <a:p>
            <a:pPr marL="457200" indent="-457200">
              <a:lnSpc>
                <a:spcPct val="100000"/>
              </a:lnSpc>
              <a:buFont typeface="Arial" panose="020B0604020202020204" pitchFamily="34" charset="0"/>
              <a:buChar char="•"/>
            </a:pPr>
            <a:r>
              <a:rPr lang="en-US" dirty="0">
                <a:cs typeface="Helvetica"/>
                <a:hlinkClick r:id="rId9"/>
              </a:rPr>
              <a:t>Braille Brain</a:t>
            </a:r>
            <a:endParaRPr lang="en-US" dirty="0">
              <a:cs typeface="Helvetica" pitchFamily="2" charset="0"/>
            </a:endParaRPr>
          </a:p>
        </p:txBody>
      </p:sp>
      <p:sp>
        <p:nvSpPr>
          <p:cNvPr id="6" name="Title 5">
            <a:extLst>
              <a:ext uri="{FF2B5EF4-FFF2-40B4-BE49-F238E27FC236}">
                <a16:creationId xmlns:a16="http://schemas.microsoft.com/office/drawing/2014/main" id="{E191CC8F-7BEB-0E12-8ACF-242D5A2A24C9}"/>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3284686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6BE0-B276-5E1C-C47E-F96165C8CB77}"/>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7A50168-D3D3-2ED1-806C-6211B6317A8D}"/>
              </a:ext>
            </a:extLst>
          </p:cNvPr>
          <p:cNvSpPr>
            <a:spLocks noGrp="1"/>
          </p:cNvSpPr>
          <p:nvPr>
            <p:ph idx="1"/>
          </p:nvPr>
        </p:nvSpPr>
        <p:spPr>
          <a:xfrm>
            <a:off x="838200" y="1256119"/>
            <a:ext cx="10515600" cy="4673558"/>
          </a:xfrm>
        </p:spPr>
        <p:txBody>
          <a:bodyPr vert="horz" lIns="91440" tIns="45720" rIns="91440" bIns="45720" rtlCol="0" anchor="t">
            <a:normAutofit/>
          </a:bodyPr>
          <a:lstStyle/>
          <a:p>
            <a:pPr marL="457200" indent="-457200">
              <a:lnSpc>
                <a:spcPct val="100000"/>
              </a:lnSpc>
              <a:buFont typeface="Arial" panose="020B0604020202020204" pitchFamily="34" charset="0"/>
              <a:buChar char="•"/>
            </a:pPr>
            <a:r>
              <a:rPr lang="en-US" dirty="0">
                <a:cs typeface="Helvetica"/>
                <a:hlinkClick r:id="rId2"/>
              </a:rPr>
              <a:t>Nemeth Tutorial</a:t>
            </a:r>
            <a:endParaRPr lang="en-US" dirty="0">
              <a:cs typeface="Helvetica"/>
            </a:endParaRPr>
          </a:p>
          <a:p>
            <a:pPr marL="457200" indent="-457200">
              <a:lnSpc>
                <a:spcPct val="100000"/>
              </a:lnSpc>
              <a:buFont typeface="Arial" panose="020B0604020202020204" pitchFamily="34" charset="0"/>
              <a:buChar char="•"/>
            </a:pPr>
            <a:r>
              <a:rPr lang="en-US" dirty="0">
                <a:cs typeface="Helvetica"/>
                <a:hlinkClick r:id="rId3"/>
              </a:rPr>
              <a:t>Chameleon 20</a:t>
            </a:r>
            <a:endParaRPr lang="en-US" dirty="0">
              <a:cs typeface="Helvetica"/>
            </a:endParaRPr>
          </a:p>
          <a:p>
            <a:pPr marL="457200" indent="-457200">
              <a:lnSpc>
                <a:spcPct val="100000"/>
              </a:lnSpc>
              <a:spcAft>
                <a:spcPts val="1200"/>
              </a:spcAft>
              <a:buFont typeface="Arial" panose="020B0604020202020204" pitchFamily="34" charset="0"/>
              <a:buChar char="•"/>
            </a:pPr>
            <a:r>
              <a:rPr lang="en-US" dirty="0">
                <a:cs typeface="Helvetica"/>
                <a:hlinkClick r:id="rId4"/>
              </a:rPr>
              <a:t>Mantis Q40</a:t>
            </a:r>
            <a:endParaRPr lang="en-US" dirty="0">
              <a:cs typeface="Helvetica"/>
            </a:endParaRPr>
          </a:p>
          <a:p>
            <a:pPr marL="457200" indent="-457200">
              <a:lnSpc>
                <a:spcPct val="100000"/>
              </a:lnSpc>
              <a:buFont typeface="Arial" panose="020B0604020202020204" pitchFamily="34" charset="0"/>
              <a:buChar char="•"/>
            </a:pPr>
            <a:r>
              <a:rPr lang="en-US" dirty="0">
                <a:cs typeface="Helvetica"/>
              </a:rPr>
              <a:t>Customer Service: 1-800-223-1839</a:t>
            </a:r>
          </a:p>
          <a:p>
            <a:pPr marL="457200" indent="-457200">
              <a:lnSpc>
                <a:spcPct val="100000"/>
              </a:lnSpc>
              <a:buFont typeface="Arial" panose="020B0604020202020204" pitchFamily="34" charset="0"/>
              <a:buChar char="•"/>
            </a:pPr>
            <a:r>
              <a:rPr lang="en-US" dirty="0">
                <a:cs typeface="Helvetica"/>
              </a:rPr>
              <a:t>Email: </a:t>
            </a:r>
            <a:r>
              <a:rPr lang="en-US" dirty="0" err="1">
                <a:cs typeface="Helvetica"/>
              </a:rPr>
              <a:t>support@aph.org</a:t>
            </a:r>
            <a:endParaRPr lang="en-US" dirty="0">
              <a:cs typeface="Helvetica"/>
            </a:endParaRPr>
          </a:p>
          <a:p>
            <a:pPr marL="457200" indent="-457200">
              <a:buFont typeface="Arial" panose="020B0604020202020204" pitchFamily="34" charset="0"/>
              <a:buChar char="•"/>
            </a:pPr>
            <a:endParaRPr lang="en-US" dirty="0">
              <a:cs typeface="Helvetica"/>
            </a:endParaRPr>
          </a:p>
          <a:p>
            <a:pPr marL="457200" indent="-457200">
              <a:buFont typeface="Arial" panose="020B0604020202020204" pitchFamily="34" charset="0"/>
              <a:buChar char="•"/>
            </a:pPr>
            <a:endParaRPr lang="en-US" dirty="0">
              <a:cs typeface="Helvetica"/>
            </a:endParaRPr>
          </a:p>
          <a:p>
            <a:pPr marL="457200" indent="-457200">
              <a:buChar char="•"/>
            </a:pPr>
            <a:endParaRPr lang="en-US" dirty="0">
              <a:cs typeface="Helvetica" pitchFamily="2" charset="0"/>
            </a:endParaRPr>
          </a:p>
          <a:p>
            <a:pPr marL="457200" indent="-457200">
              <a:buChar char="•"/>
            </a:pPr>
            <a:endParaRPr lang="en-US" dirty="0">
              <a:cs typeface="Helvetica" pitchFamily="2" charset="0"/>
            </a:endParaRPr>
          </a:p>
          <a:p>
            <a:pPr marL="457200" indent="-457200">
              <a:buChar char="•"/>
            </a:pPr>
            <a:endParaRPr lang="en-US" dirty="0">
              <a:cs typeface="Helvetica" pitchFamily="2" charset="0"/>
            </a:endParaRPr>
          </a:p>
          <a:p>
            <a:pPr marL="457200" indent="-457200">
              <a:buChar char="•"/>
            </a:pPr>
            <a:endParaRPr lang="en-US" dirty="0">
              <a:cs typeface="Helvetica" pitchFamily="2" charset="0"/>
            </a:endParaRPr>
          </a:p>
          <a:p>
            <a:endParaRPr lang="en-US" dirty="0">
              <a:cs typeface="Helvetica" pitchFamily="2" charset="0"/>
            </a:endParaRPr>
          </a:p>
          <a:p>
            <a:endParaRPr lang="en-US" dirty="0">
              <a:cs typeface="Helvetica" pitchFamily="2" charset="0"/>
            </a:endParaRPr>
          </a:p>
        </p:txBody>
      </p:sp>
      <p:sp>
        <p:nvSpPr>
          <p:cNvPr id="6" name="Title 5">
            <a:extLst>
              <a:ext uri="{FF2B5EF4-FFF2-40B4-BE49-F238E27FC236}">
                <a16:creationId xmlns:a16="http://schemas.microsoft.com/office/drawing/2014/main" id="{05186429-3D67-19BF-1C66-400CA8B1D16C}"/>
              </a:ext>
            </a:extLst>
          </p:cNvPr>
          <p:cNvSpPr>
            <a:spLocks noGrp="1"/>
          </p:cNvSpPr>
          <p:nvPr>
            <p:ph type="title"/>
          </p:nvPr>
        </p:nvSpPr>
        <p:spPr/>
        <p:txBody>
          <a:bodyPr/>
          <a:lstStyle/>
          <a:p>
            <a:r>
              <a:rPr lang="en-US">
                <a:latin typeface="Helvetica"/>
                <a:cs typeface="Helvetica"/>
              </a:rPr>
              <a:t>Resources Continued</a:t>
            </a:r>
            <a:endParaRPr lang="en-US"/>
          </a:p>
        </p:txBody>
      </p:sp>
    </p:spTree>
    <p:extLst>
      <p:ext uri="{BB962C8B-B14F-4D97-AF65-F5344CB8AC3E}">
        <p14:creationId xmlns:p14="http://schemas.microsoft.com/office/powerpoint/2010/main" val="2151146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324E-6A98-C6C0-217F-F89C3694A1AD}"/>
              </a:ext>
            </a:extLst>
          </p:cNvPr>
          <p:cNvSpPr>
            <a:spLocks noGrp="1"/>
          </p:cNvSpPr>
          <p:nvPr>
            <p:ph type="ctrTitle"/>
          </p:nvPr>
        </p:nvSpPr>
        <p:spPr>
          <a:xfrm>
            <a:off x="808927" y="758640"/>
            <a:ext cx="10866867" cy="808343"/>
          </a:xfrm>
        </p:spPr>
        <p:txBody>
          <a:bodyPr>
            <a:normAutofit/>
          </a:bodyPr>
          <a:lstStyle/>
          <a:p>
            <a:r>
              <a:rPr lang="en-US">
                <a:latin typeface="Helvetica"/>
                <a:cs typeface="Helvetica"/>
              </a:rPr>
              <a:t>Contact Information</a:t>
            </a:r>
            <a:endParaRPr lang="en-US"/>
          </a:p>
        </p:txBody>
      </p:sp>
      <p:sp>
        <p:nvSpPr>
          <p:cNvPr id="3" name="Subtitle 2">
            <a:extLst>
              <a:ext uri="{FF2B5EF4-FFF2-40B4-BE49-F238E27FC236}">
                <a16:creationId xmlns:a16="http://schemas.microsoft.com/office/drawing/2014/main" id="{E3630AC3-571C-EEF0-87C1-6499DEB20F61}"/>
              </a:ext>
            </a:extLst>
          </p:cNvPr>
          <p:cNvSpPr>
            <a:spLocks noGrp="1"/>
          </p:cNvSpPr>
          <p:nvPr>
            <p:ph type="subTitle" idx="1"/>
          </p:nvPr>
        </p:nvSpPr>
        <p:spPr>
          <a:xfrm>
            <a:off x="808927" y="1590204"/>
            <a:ext cx="8034528" cy="2318856"/>
          </a:xfrm>
        </p:spPr>
        <p:txBody>
          <a:bodyPr>
            <a:normAutofit/>
          </a:bodyPr>
          <a:lstStyle/>
          <a:p>
            <a:r>
              <a:rPr lang="en-US">
                <a:latin typeface="Helvetica"/>
                <a:cs typeface="Helvetica"/>
              </a:rPr>
              <a:t>Rachel Bishop, </a:t>
            </a:r>
            <a:r>
              <a:rPr lang="en-US">
                <a:latin typeface="Helvetica"/>
                <a:cs typeface="Helvetica"/>
                <a:hlinkClick r:id="rId2"/>
              </a:rPr>
              <a:t>rbishop@aph.org</a:t>
            </a:r>
            <a:endParaRPr lang="en-US">
              <a:latin typeface="Helvetica"/>
              <a:cs typeface="Helvetica"/>
            </a:endParaRPr>
          </a:p>
          <a:p>
            <a:r>
              <a:rPr lang="en-US">
                <a:latin typeface="Helvetica"/>
                <a:cs typeface="Helvetica"/>
              </a:rPr>
              <a:t>Bobby Fulwiler, </a:t>
            </a:r>
            <a:r>
              <a:rPr lang="en-US">
                <a:latin typeface="Helvetica"/>
                <a:cs typeface="Helvetica"/>
                <a:hlinkClick r:id="rId3"/>
              </a:rPr>
              <a:t>bfulwiler@aph.org</a:t>
            </a:r>
            <a:endParaRPr lang="en-US">
              <a:latin typeface="Helvetica"/>
              <a:cs typeface="Helvetica"/>
            </a:endParaRPr>
          </a:p>
          <a:p>
            <a:r>
              <a:rPr lang="en-US">
                <a:latin typeface="Helvetica"/>
                <a:cs typeface="Helvetica"/>
              </a:rPr>
              <a:t>Sara Welch, </a:t>
            </a:r>
            <a:r>
              <a:rPr lang="en-US">
                <a:latin typeface="Helvetica"/>
                <a:cs typeface="Helvetica"/>
                <a:hlinkClick r:id="rId4"/>
              </a:rPr>
              <a:t>swelch@aph.org</a:t>
            </a:r>
            <a:endParaRPr lang="en-US">
              <a:latin typeface="Helvetica"/>
              <a:cs typeface="Helvetica"/>
            </a:endParaRPr>
          </a:p>
          <a:p>
            <a:r>
              <a:rPr lang="en-US">
                <a:latin typeface="Helvetica"/>
                <a:cs typeface="Helvetica"/>
              </a:rPr>
              <a:t>Melisa Matthews, </a:t>
            </a:r>
            <a:r>
              <a:rPr lang="en-US">
                <a:latin typeface="Helvetica"/>
                <a:cs typeface="Helvetica"/>
                <a:hlinkClick r:id="rId5"/>
              </a:rPr>
              <a:t>mmatthews@aph.org</a:t>
            </a:r>
            <a:endParaRPr lang="en-US">
              <a:latin typeface="Helvetica"/>
              <a:cs typeface="Helvetica"/>
            </a:endParaRPr>
          </a:p>
          <a:p>
            <a:endParaRPr lang="en-US">
              <a:latin typeface="Helvetica"/>
              <a:cs typeface="Helvetica"/>
            </a:endParaRPr>
          </a:p>
          <a:p>
            <a:endParaRPr lang="en-US"/>
          </a:p>
        </p:txBody>
      </p:sp>
    </p:spTree>
    <p:extLst>
      <p:ext uri="{BB962C8B-B14F-4D97-AF65-F5344CB8AC3E}">
        <p14:creationId xmlns:p14="http://schemas.microsoft.com/office/powerpoint/2010/main" val="1576955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A918-8CD6-606E-29F2-C1330A75280A}"/>
              </a:ext>
            </a:extLst>
          </p:cNvPr>
          <p:cNvSpPr txBox="1">
            <a:spLocks noGrp="1"/>
          </p:cNvSpPr>
          <p:nvPr>
            <p:ph type="title"/>
          </p:nvPr>
        </p:nvSpPr>
        <p:spPr/>
        <p:txBody>
          <a:bodyPr anchorCtr="1">
            <a:normAutofit fontScale="90000"/>
          </a:bodyPr>
          <a:lstStyle/>
          <a:p>
            <a:pPr lvl="0" algn="ctr"/>
            <a:r>
              <a:rPr lang="en-US" dirty="0"/>
              <a:t>ACVREP Submission </a:t>
            </a:r>
            <a:r>
              <a:rPr lang="en-US" dirty="0">
                <a:hlinkClick r:id="rId3">
                  <a:extLst>
                    <a:ext uri="{A12FA001-AC4F-418D-AE19-62706E023703}">
                      <ahyp:hlinkClr xmlns:ahyp="http://schemas.microsoft.com/office/drawing/2018/hyperlinkcolor" val="tx"/>
                    </a:ext>
                  </a:extLst>
                </a:hlinkClick>
              </a:rPr>
              <a:t>www.aphhive.org</a:t>
            </a:r>
            <a:r>
              <a:rPr lang="en-US" dirty="0"/>
              <a:t> </a:t>
            </a:r>
          </a:p>
        </p:txBody>
      </p:sp>
      <p:sp>
        <p:nvSpPr>
          <p:cNvPr id="3" name="Content Placeholder 2">
            <a:extLst>
              <a:ext uri="{FF2B5EF4-FFF2-40B4-BE49-F238E27FC236}">
                <a16:creationId xmlns:a16="http://schemas.microsoft.com/office/drawing/2014/main" id="{9D627072-9504-202F-3E2F-826328F67DDC}"/>
              </a:ext>
            </a:extLst>
          </p:cNvPr>
          <p:cNvSpPr txBox="1">
            <a:spLocks noGrp="1"/>
          </p:cNvSpPr>
          <p:nvPr>
            <p:ph type="body" idx="4294967295"/>
          </p:nvPr>
        </p:nvSpPr>
        <p:spPr>
          <a:xfrm>
            <a:off x="838203" y="2008031"/>
            <a:ext cx="7034210" cy="3129267"/>
          </a:xfrm>
        </p:spPr>
        <p:txBody>
          <a:bodyPr/>
          <a:lstStyle/>
          <a:p>
            <a:pPr marL="514350" lvl="0" indent="-514350">
              <a:buSzPct val="100000"/>
              <a:buFont typeface="Arial"/>
              <a:buAutoNum type="arabicPeriod"/>
            </a:pPr>
            <a:r>
              <a:rPr lang="en-US" dirty="0"/>
              <a:t>Enter Hive with QR code</a:t>
            </a:r>
          </a:p>
          <a:p>
            <a:pPr marL="514350" lvl="0" indent="-514350">
              <a:buSzPct val="100000"/>
              <a:buFont typeface="Arial"/>
              <a:buAutoNum type="arabicPeriod"/>
            </a:pPr>
            <a:r>
              <a:rPr lang="en-US" dirty="0"/>
              <a:t>Select sign-in</a:t>
            </a:r>
          </a:p>
          <a:p>
            <a:pPr marL="514350" lvl="0" indent="-514350">
              <a:buSzPct val="100000"/>
              <a:buFont typeface="Arial"/>
              <a:buAutoNum type="arabicPeriod"/>
            </a:pPr>
            <a:r>
              <a:rPr lang="en-US" dirty="0"/>
              <a:t>Click “Event Certificate Request”</a:t>
            </a:r>
          </a:p>
          <a:p>
            <a:pPr marL="514350" lvl="0" indent="-514350">
              <a:buSzPct val="100000"/>
              <a:buFont typeface="Arial"/>
              <a:buAutoNum type="arabicPeriod"/>
            </a:pPr>
            <a:r>
              <a:rPr lang="en-US" dirty="0"/>
              <a:t>Enter opening and closing codes</a:t>
            </a:r>
          </a:p>
          <a:p>
            <a:pPr marL="514350" lvl="0" indent="-514350">
              <a:buSzPct val="100000"/>
              <a:buFont typeface="Arial"/>
              <a:buAutoNum type="arabicPeriod"/>
            </a:pPr>
            <a:r>
              <a:rPr lang="en-US" dirty="0"/>
              <a:t>Click “Validate Codes”</a:t>
            </a:r>
          </a:p>
        </p:txBody>
      </p:sp>
      <p:pic>
        <p:nvPicPr>
          <p:cNvPr id="4" name="Content Placeholder 8" descr="QR Code to APH Hive website, www.aphhive.org">
            <a:extLst>
              <a:ext uri="{FF2B5EF4-FFF2-40B4-BE49-F238E27FC236}">
                <a16:creationId xmlns:a16="http://schemas.microsoft.com/office/drawing/2014/main" id="{9D2A7752-F945-0842-4C13-0398F64FB02E}"/>
              </a:ext>
            </a:extLst>
          </p:cNvPr>
          <p:cNvPicPr>
            <a:picLocks noGrp="1" noChangeAspect="1"/>
          </p:cNvPicPr>
          <p:nvPr>
            <p:ph type="pic" idx="4294967295"/>
          </p:nvPr>
        </p:nvPicPr>
        <p:blipFill>
          <a:blip r:embed="rId4"/>
          <a:srcRect/>
          <a:stretch/>
        </p:blipFill>
        <p:spPr>
          <a:xfrm>
            <a:off x="8152603" y="1781964"/>
            <a:ext cx="3657600" cy="3581403"/>
          </a:xfrm>
        </p:spPr>
      </p:pic>
    </p:spTree>
    <p:extLst>
      <p:ext uri="{BB962C8B-B14F-4D97-AF65-F5344CB8AC3E}">
        <p14:creationId xmlns:p14="http://schemas.microsoft.com/office/powerpoint/2010/main" val="388115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5B26C-B193-4849-2133-B1A534324860}"/>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6A3A3FA-3FB3-C061-C5E3-4279E20C9E75}"/>
              </a:ext>
            </a:extLst>
          </p:cNvPr>
          <p:cNvSpPr>
            <a:spLocks noGrp="1"/>
          </p:cNvSpPr>
          <p:nvPr>
            <p:ph type="title"/>
          </p:nvPr>
        </p:nvSpPr>
        <p:spPr>
          <a:xfrm>
            <a:off x="838200" y="365126"/>
            <a:ext cx="10515600" cy="805656"/>
          </a:xfrm>
        </p:spPr>
        <p:txBody>
          <a:bodyPr/>
          <a:lstStyle/>
          <a:p>
            <a:r>
              <a:rPr lang="en-US" dirty="0">
                <a:latin typeface="Helvetica"/>
                <a:cs typeface="Helvetica"/>
              </a:rPr>
              <a:t>Melisa Matthews</a:t>
            </a:r>
            <a:endParaRPr lang="en-US" dirty="0"/>
          </a:p>
        </p:txBody>
      </p:sp>
      <p:sp>
        <p:nvSpPr>
          <p:cNvPr id="20" name="Content Placeholder 2">
            <a:extLst>
              <a:ext uri="{FF2B5EF4-FFF2-40B4-BE49-F238E27FC236}">
                <a16:creationId xmlns:a16="http://schemas.microsoft.com/office/drawing/2014/main" id="{BAA1FEE5-8900-537B-8ADF-D3F436F57D0F}"/>
              </a:ext>
            </a:extLst>
          </p:cNvPr>
          <p:cNvSpPr>
            <a:spLocks noGrp="1"/>
          </p:cNvSpPr>
          <p:nvPr>
            <p:ph idx="1"/>
          </p:nvPr>
        </p:nvSpPr>
        <p:spPr>
          <a:xfrm>
            <a:off x="838200" y="1607040"/>
            <a:ext cx="5405438" cy="3931611"/>
          </a:xfrm>
        </p:spPr>
        <p:txBody>
          <a:bodyPr vert="horz" lIns="91440" tIns="45720" rIns="91440" bIns="45720" rtlCol="0" anchor="t">
            <a:normAutofit/>
          </a:bodyPr>
          <a:lstStyle/>
          <a:p>
            <a:pPr>
              <a:lnSpc>
                <a:spcPct val="100000"/>
              </a:lnSpc>
            </a:pPr>
            <a:r>
              <a:rPr lang="en-US" sz="2800" dirty="0">
                <a:latin typeface="Helvetica"/>
                <a:cs typeface="Helvetica"/>
              </a:rPr>
              <a:t>Product Manager on the Braille Technology Team at American Printing House for the Blind</a:t>
            </a:r>
            <a:endParaRPr lang="en-US" sz="2800" dirty="0">
              <a:cs typeface="Helvetica"/>
            </a:endParaRPr>
          </a:p>
        </p:txBody>
      </p:sp>
      <p:pic>
        <p:nvPicPr>
          <p:cNvPr id="6" name="Content Placeholder 5" descr="Headshot of Melisa Matthews.">
            <a:extLst>
              <a:ext uri="{FF2B5EF4-FFF2-40B4-BE49-F238E27FC236}">
                <a16:creationId xmlns:a16="http://schemas.microsoft.com/office/drawing/2014/main" id="{D62DCA2D-E858-EDA0-4ADD-7DCACF617951}"/>
              </a:ext>
            </a:extLst>
          </p:cNvPr>
          <p:cNvPicPr>
            <a:picLocks noGrp="1" noChangeAspect="1"/>
          </p:cNvPicPr>
          <p:nvPr>
            <p:ph idx="13"/>
          </p:nvPr>
        </p:nvPicPr>
        <p:blipFill>
          <a:blip r:embed="rId2"/>
          <a:srcRect l="6135" r="6845"/>
          <a:stretch>
            <a:fillRect/>
          </a:stretch>
        </p:blipFill>
        <p:spPr>
          <a:xfrm>
            <a:off x="8498681" y="1170781"/>
            <a:ext cx="3693319" cy="4244181"/>
          </a:xfrm>
        </p:spPr>
      </p:pic>
    </p:spTree>
    <p:extLst>
      <p:ext uri="{BB962C8B-B14F-4D97-AF65-F5344CB8AC3E}">
        <p14:creationId xmlns:p14="http://schemas.microsoft.com/office/powerpoint/2010/main" val="337903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CEDA-EF47-D531-8A9D-BDBD65299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1AC24-2C59-3D74-7B48-C94C503AE640}"/>
              </a:ext>
            </a:extLst>
          </p:cNvPr>
          <p:cNvSpPr>
            <a:spLocks noGrp="1"/>
          </p:cNvSpPr>
          <p:nvPr>
            <p:ph type="ctrTitle"/>
          </p:nvPr>
        </p:nvSpPr>
        <p:spPr>
          <a:xfrm>
            <a:off x="1770845" y="2771331"/>
            <a:ext cx="8810069" cy="1577819"/>
          </a:xfrm>
        </p:spPr>
        <p:txBody>
          <a:bodyPr/>
          <a:lstStyle/>
          <a:p>
            <a:r>
              <a:rPr lang="en-US">
                <a:latin typeface="Helvetica"/>
                <a:cs typeface="Helvetica"/>
              </a:rPr>
              <a:t>Braille Progression from Dots to Devices</a:t>
            </a:r>
            <a:endParaRPr lang="en-US" err="1"/>
          </a:p>
        </p:txBody>
      </p:sp>
    </p:spTree>
    <p:extLst>
      <p:ext uri="{BB962C8B-B14F-4D97-AF65-F5344CB8AC3E}">
        <p14:creationId xmlns:p14="http://schemas.microsoft.com/office/powerpoint/2010/main" val="196358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3AEF-F3FF-53CE-F18A-7C8454105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CCD6A-2E61-1855-CC2F-D5BBD02983E2}"/>
              </a:ext>
            </a:extLst>
          </p:cNvPr>
          <p:cNvSpPr>
            <a:spLocks noGrp="1"/>
          </p:cNvSpPr>
          <p:nvPr>
            <p:ph type="title"/>
          </p:nvPr>
        </p:nvSpPr>
        <p:spPr/>
        <p:txBody>
          <a:bodyPr>
            <a:normAutofit/>
          </a:bodyPr>
          <a:lstStyle/>
          <a:p>
            <a:r>
              <a:rPr lang="en-US">
                <a:latin typeface="Helvetica"/>
                <a:cs typeface="Helvetica"/>
              </a:rPr>
              <a:t>Early Tactile Readiness</a:t>
            </a:r>
            <a:endParaRPr lang="en-US">
              <a:cs typeface="Helvetica"/>
            </a:endParaRPr>
          </a:p>
        </p:txBody>
      </p:sp>
      <p:sp>
        <p:nvSpPr>
          <p:cNvPr id="3" name="Content Placeholder 2">
            <a:extLst>
              <a:ext uri="{FF2B5EF4-FFF2-40B4-BE49-F238E27FC236}">
                <a16:creationId xmlns:a16="http://schemas.microsoft.com/office/drawing/2014/main" id="{5B6CAB11-0C6D-4C33-2B20-FD5B95A1EDFE}"/>
              </a:ext>
            </a:extLst>
          </p:cNvPr>
          <p:cNvSpPr>
            <a:spLocks noGrp="1"/>
          </p:cNvSpPr>
          <p:nvPr>
            <p:ph idx="1"/>
          </p:nvPr>
        </p:nvSpPr>
        <p:spPr>
          <a:xfrm>
            <a:off x="838200" y="1607040"/>
            <a:ext cx="10314709"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Explore textures, shapes and real objects</a:t>
            </a:r>
            <a:endParaRPr lang="en-US" dirty="0"/>
          </a:p>
          <a:p>
            <a:pPr marL="457200" indent="-457200">
              <a:lnSpc>
                <a:spcPct val="100000"/>
              </a:lnSpc>
              <a:buFont typeface="Arial" panose="020B0604020202020204" pitchFamily="34" charset="0"/>
              <a:buChar char="•"/>
            </a:pPr>
            <a:r>
              <a:rPr lang="en-US" dirty="0">
                <a:latin typeface="Helvetica"/>
                <a:cs typeface="Helvetica"/>
              </a:rPr>
              <a:t>Develop finger sensitivity tactile discrimination</a:t>
            </a:r>
          </a:p>
          <a:p>
            <a:pPr marL="457200" indent="-457200">
              <a:lnSpc>
                <a:spcPct val="100000"/>
              </a:lnSpc>
              <a:buFont typeface="Arial" panose="020B0604020202020204" pitchFamily="34" charset="0"/>
              <a:buChar char="•"/>
            </a:pPr>
            <a:r>
              <a:rPr lang="en-US" dirty="0">
                <a:latin typeface="Helvetica"/>
                <a:cs typeface="Helvetica"/>
              </a:rPr>
              <a:t>Learn special awareness (left/right, top/bottom)</a:t>
            </a:r>
          </a:p>
          <a:p>
            <a:pPr marL="457200" indent="-457200">
              <a:lnSpc>
                <a:spcPct val="100000"/>
              </a:lnSpc>
              <a:buFont typeface="Arial" panose="020B0604020202020204" pitchFamily="34" charset="0"/>
              <a:buChar char="•"/>
            </a:pPr>
            <a:r>
              <a:rPr lang="en-US" dirty="0">
                <a:latin typeface="Helvetica"/>
                <a:cs typeface="Helvetica"/>
              </a:rPr>
              <a:t>Early concept development: same/different, big/small</a:t>
            </a:r>
            <a:endParaRPr lang="en-US" dirty="0"/>
          </a:p>
        </p:txBody>
      </p:sp>
    </p:spTree>
    <p:extLst>
      <p:ext uri="{BB962C8B-B14F-4D97-AF65-F5344CB8AC3E}">
        <p14:creationId xmlns:p14="http://schemas.microsoft.com/office/powerpoint/2010/main" val="144998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8D73-DC33-38EA-D4D2-BF110A586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1A139-6BBA-932D-6A62-3F4879D5DEDF}"/>
              </a:ext>
            </a:extLst>
          </p:cNvPr>
          <p:cNvSpPr>
            <a:spLocks noGrp="1"/>
          </p:cNvSpPr>
          <p:nvPr>
            <p:ph type="title"/>
          </p:nvPr>
        </p:nvSpPr>
        <p:spPr/>
        <p:txBody>
          <a:bodyPr>
            <a:normAutofit/>
          </a:bodyPr>
          <a:lstStyle/>
          <a:p>
            <a:r>
              <a:rPr lang="en-US">
                <a:latin typeface="Helvetica"/>
                <a:cs typeface="Helvetica"/>
              </a:rPr>
              <a:t>Emergent Braille Skills</a:t>
            </a:r>
            <a:endParaRPr lang="en-US"/>
          </a:p>
        </p:txBody>
      </p:sp>
      <p:sp>
        <p:nvSpPr>
          <p:cNvPr id="3" name="Content Placeholder 2">
            <a:extLst>
              <a:ext uri="{FF2B5EF4-FFF2-40B4-BE49-F238E27FC236}">
                <a16:creationId xmlns:a16="http://schemas.microsoft.com/office/drawing/2014/main" id="{B29AEA43-D647-A775-D0EC-795817070FA7}"/>
              </a:ext>
            </a:extLst>
          </p:cNvPr>
          <p:cNvSpPr>
            <a:spLocks noGrp="1"/>
          </p:cNvSpPr>
          <p:nvPr>
            <p:ph idx="1"/>
          </p:nvPr>
        </p:nvSpPr>
        <p:spPr>
          <a:xfrm>
            <a:off x="838200" y="1607040"/>
            <a:ext cx="11049000" cy="3931611"/>
          </a:xfrm>
        </p:spPr>
        <p:txBody>
          <a:bodyPr vert="horz" lIns="91440" tIns="45720" rIns="91440" bIns="45720" rtlCol="0" anchor="t">
            <a:normAutofit/>
          </a:bodyPr>
          <a:lstStyle/>
          <a:p>
            <a:pPr marL="457200" indent="-457200">
              <a:lnSpc>
                <a:spcPct val="100000"/>
              </a:lnSpc>
              <a:buChar char="•"/>
            </a:pPr>
            <a:r>
              <a:rPr lang="en-US" dirty="0">
                <a:latin typeface="Helvetica"/>
                <a:cs typeface="Helvetica"/>
              </a:rPr>
              <a:t>Tracking lines and patterns</a:t>
            </a:r>
            <a:endParaRPr lang="en-US" dirty="0"/>
          </a:p>
          <a:p>
            <a:pPr marL="457200" indent="-457200">
              <a:lnSpc>
                <a:spcPct val="100000"/>
              </a:lnSpc>
              <a:buFont typeface="Arial" panose="020B0604020202020204" pitchFamily="34" charset="0"/>
              <a:buChar char="•"/>
            </a:pPr>
            <a:r>
              <a:rPr lang="en-US" dirty="0">
                <a:latin typeface="Helvetica"/>
                <a:cs typeface="Helvetica"/>
              </a:rPr>
              <a:t>Recognize and differentiate braille dot configurations</a:t>
            </a:r>
          </a:p>
          <a:p>
            <a:pPr marL="457200" indent="-457200">
              <a:lnSpc>
                <a:spcPct val="100000"/>
              </a:lnSpc>
              <a:buFont typeface="Arial" panose="020B0604020202020204" pitchFamily="34" charset="0"/>
              <a:buChar char="•"/>
            </a:pPr>
            <a:r>
              <a:rPr lang="en-US" dirty="0">
                <a:latin typeface="Helvetica"/>
                <a:cs typeface="Helvetica"/>
              </a:rPr>
              <a:t>Match braille symbols and meanings</a:t>
            </a:r>
          </a:p>
          <a:p>
            <a:pPr marL="457200" indent="-457200">
              <a:lnSpc>
                <a:spcPct val="100000"/>
              </a:lnSpc>
              <a:buFont typeface="Arial" panose="020B0604020202020204" pitchFamily="34" charset="0"/>
              <a:buChar char="•"/>
            </a:pPr>
            <a:r>
              <a:rPr lang="en-US" dirty="0">
                <a:latin typeface="Helvetica"/>
                <a:cs typeface="Helvetica"/>
              </a:rPr>
              <a:t>Hand and finger positioning to track across and down pages</a:t>
            </a:r>
            <a:endParaRPr lang="en-US" dirty="0"/>
          </a:p>
        </p:txBody>
      </p:sp>
    </p:spTree>
    <p:extLst>
      <p:ext uri="{BB962C8B-B14F-4D97-AF65-F5344CB8AC3E}">
        <p14:creationId xmlns:p14="http://schemas.microsoft.com/office/powerpoint/2010/main" val="419584456"/>
      </p:ext>
    </p:extLst>
  </p:cSld>
  <p:clrMapOvr>
    <a:masterClrMapping/>
  </p:clrMapOvr>
</p:sld>
</file>

<file path=ppt/theme/theme1.xml><?xml version="1.0" encoding="utf-8"?>
<a:theme xmlns:a="http://schemas.openxmlformats.org/drawingml/2006/main" name="Office Theme">
  <a:themeElements>
    <a:clrScheme name="APH">
      <a:dk1>
        <a:srgbClr val="000000"/>
      </a:dk1>
      <a:lt1>
        <a:srgbClr val="FFFFFF"/>
      </a:lt1>
      <a:dk2>
        <a:srgbClr val="5B6670"/>
      </a:dk2>
      <a:lt2>
        <a:srgbClr val="FFFFFF"/>
      </a:lt2>
      <a:accent1>
        <a:srgbClr val="E33E60"/>
      </a:accent1>
      <a:accent2>
        <a:srgbClr val="5CA0A7"/>
      </a:accent2>
      <a:accent3>
        <a:srgbClr val="FE9600"/>
      </a:accent3>
      <a:accent4>
        <a:srgbClr val="713F71"/>
      </a:accent4>
      <a:accent5>
        <a:srgbClr val="5B6670"/>
      </a:accent5>
      <a:accent6>
        <a:srgbClr val="E6365F"/>
      </a:accent6>
      <a:hlink>
        <a:srgbClr val="E92C5E"/>
      </a:hlink>
      <a:folHlink>
        <a:srgbClr val="57A1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2022-template - Copy.pptx" id="{BAC01CD9-183C-4D04-A439-3F7B93598B6C}" vid="{23435B55-B02A-4314-ABD2-3B254ECDE01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M24_3B_Producing Robust Discussions Round Tabl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24_3B_Producing Robust Discussions Round Table" id="{9F322785-F424-4D39-BF32-415E0EC51A6F}" vid="{BDBFCC42-BCC9-4B8F-BE33-DA538FE175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61c8e0-eab5-4c7c-adc7-4eb79cbd7f78">
      <Terms xmlns="http://schemas.microsoft.com/office/infopath/2007/PartnerControls"/>
    </lcf76f155ced4ddcb4097134ff3c332f>
    <TaxCatchAll xmlns="cbb253ac-5ac1-4dc8-aaa4-ae36c491a2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17DCC81D95E840A6B6D9A1B38F7345" ma:contentTypeVersion="18" ma:contentTypeDescription="Create a new document." ma:contentTypeScope="" ma:versionID="5805a5a3eae5053ba8bcc3f508ef1cd0">
  <xsd:schema xmlns:xsd="http://www.w3.org/2001/XMLSchema" xmlns:xs="http://www.w3.org/2001/XMLSchema" xmlns:p="http://schemas.microsoft.com/office/2006/metadata/properties" xmlns:ns2="db61c8e0-eab5-4c7c-adc7-4eb79cbd7f78" xmlns:ns3="cbb253ac-5ac1-4dc8-aaa4-ae36c491a202" targetNamespace="http://schemas.microsoft.com/office/2006/metadata/properties" ma:root="true" ma:fieldsID="6e65ef5d8fb5723de40385cb4c2bbcf9" ns2:_="" ns3:_="">
    <xsd:import namespace="db61c8e0-eab5-4c7c-adc7-4eb79cbd7f78"/>
    <xsd:import namespace="cbb253ac-5ac1-4dc8-aaa4-ae36c491a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1c8e0-eab5-4c7c-adc7-4eb79cbd7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253ac-5ac1-4dc8-aaa4-ae36c491a2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c23200-f7ea-49a8-a9ad-5a1160a82e76}" ma:internalName="TaxCatchAll" ma:showField="CatchAllData" ma:web="cbb253ac-5ac1-4dc8-aaa4-ae36c491a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3AE086-89A7-43D0-90E6-34570BC4126A}">
  <ds:schemaRefs>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cbb253ac-5ac1-4dc8-aaa4-ae36c491a202"/>
    <ds:schemaRef ds:uri="db61c8e0-eab5-4c7c-adc7-4eb79cbd7f78"/>
  </ds:schemaRefs>
</ds:datastoreItem>
</file>

<file path=customXml/itemProps2.xml><?xml version="1.0" encoding="utf-8"?>
<ds:datastoreItem xmlns:ds="http://schemas.openxmlformats.org/officeDocument/2006/customXml" ds:itemID="{5AD85306-2E95-4894-B714-2FA13780B5C3}">
  <ds:schemaRefs>
    <ds:schemaRef ds:uri="cbb253ac-5ac1-4dc8-aaa4-ae36c491a202"/>
    <ds:schemaRef ds:uri="db61c8e0-eab5-4c7c-adc7-4eb79cbd7f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792D2B-1CD9-4FDE-8705-C5082D4DDF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74</TotalTime>
  <Words>2289</Words>
  <Application>Microsoft Macintosh PowerPoint</Application>
  <PresentationFormat>Widescreen</PresentationFormat>
  <Paragraphs>279</Paragraphs>
  <Slides>56</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APH Beta 2</vt:lpstr>
      <vt:lpstr>Aptos</vt:lpstr>
      <vt:lpstr>Arial</vt:lpstr>
      <vt:lpstr>Calibri</vt:lpstr>
      <vt:lpstr>Calibri Light</vt:lpstr>
      <vt:lpstr>Courier New</vt:lpstr>
      <vt:lpstr>DokChampa</vt:lpstr>
      <vt:lpstr>Helvetica</vt:lpstr>
      <vt:lpstr>Inter</vt:lpstr>
      <vt:lpstr>Wingdings</vt:lpstr>
      <vt:lpstr>Office Theme</vt:lpstr>
      <vt:lpstr>1_Office Theme</vt:lpstr>
      <vt:lpstr>AM24_3B_Producing Robust Discussions Round Table</vt:lpstr>
      <vt:lpstr>Dots to Devices</vt:lpstr>
      <vt:lpstr>Presenters</vt:lpstr>
      <vt:lpstr>Rachel Bishop</vt:lpstr>
      <vt:lpstr>Bobby Fulwiler</vt:lpstr>
      <vt:lpstr>Sarah Welch</vt:lpstr>
      <vt:lpstr>Melisa Matthews</vt:lpstr>
      <vt:lpstr>Braille Progression from Dots to Devices</vt:lpstr>
      <vt:lpstr>Early Tactile Readiness</vt:lpstr>
      <vt:lpstr>Emergent Braille Skills</vt:lpstr>
      <vt:lpstr>Beginning Reading and Writing</vt:lpstr>
      <vt:lpstr>Developing Fluency, Comprehension and Writing to Communicate</vt:lpstr>
      <vt:lpstr>Developing Digital Skills</vt:lpstr>
      <vt:lpstr>Advanced Braille Literacy Skills</vt:lpstr>
      <vt:lpstr>Building on Patterns</vt:lpstr>
      <vt:lpstr>Overview</vt:lpstr>
      <vt:lpstr>Prekindergarten</vt:lpstr>
      <vt:lpstr>What’s included?</vt:lpstr>
      <vt:lpstr>Skills developed</vt:lpstr>
      <vt:lpstr> Sample lesson</vt:lpstr>
      <vt:lpstr>Kindergarten, 2nd Edition</vt:lpstr>
      <vt:lpstr>Kindergarten, 2nd Edition: What’s included?</vt:lpstr>
      <vt:lpstr>Kindergarten, 2nd Edition: Skills developed</vt:lpstr>
      <vt:lpstr> Kindergarten, 2nd Edition: Sample lesson</vt:lpstr>
      <vt:lpstr>1st Grade</vt:lpstr>
      <vt:lpstr>1st Grade: What’s included?</vt:lpstr>
      <vt:lpstr>1st Grade: Skills developed</vt:lpstr>
      <vt:lpstr> 1st Grade: Sample lesson</vt:lpstr>
      <vt:lpstr>2nd Grade</vt:lpstr>
      <vt:lpstr>2nd Grade: What’s included?</vt:lpstr>
      <vt:lpstr>2nd Grade: Skills developed</vt:lpstr>
      <vt:lpstr>2nd Grade: Sample lesson</vt:lpstr>
      <vt:lpstr>Related storybooks for Pre-k-Kindergarten</vt:lpstr>
      <vt:lpstr>For braille and sight words practice</vt:lpstr>
      <vt:lpstr>Contractions practice</vt:lpstr>
      <vt:lpstr>Memory Puzzles and More</vt:lpstr>
      <vt:lpstr>Memory Puzzles: Fruit &amp; Veggies </vt:lpstr>
      <vt:lpstr>Fruit and Veggies</vt:lpstr>
      <vt:lpstr>Fruit and Veggies: What’s Included?</vt:lpstr>
      <vt:lpstr>Fruit and Veggies: Skills Developed </vt:lpstr>
      <vt:lpstr>Memory Puzzles: Shapes, Spanish </vt:lpstr>
      <vt:lpstr>Memory Puzzles: Shapes, Spanish</vt:lpstr>
      <vt:lpstr>Shapes, Spanish: Skills Developed</vt:lpstr>
      <vt:lpstr>Monarch Masking Frame</vt:lpstr>
      <vt:lpstr>Digitizing Braille Devices</vt:lpstr>
      <vt:lpstr>Paige Connect</vt:lpstr>
      <vt:lpstr>Paige Braille Website</vt:lpstr>
      <vt:lpstr>Braille Brain </vt:lpstr>
      <vt:lpstr>Braille Brain, Continued </vt:lpstr>
      <vt:lpstr>Nemeth Tutorial </vt:lpstr>
      <vt:lpstr>Chameleon 20</vt:lpstr>
      <vt:lpstr>Mantis Q40</vt:lpstr>
      <vt:lpstr>Apply Your Learning Activity</vt:lpstr>
      <vt:lpstr>Resources</vt:lpstr>
      <vt:lpstr>Resources Continued</vt:lpstr>
      <vt:lpstr>Contact Information</vt:lpstr>
      <vt:lpstr>ACVREP Submission www.aphhive.org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 Jones</dc:creator>
  <cp:lastModifiedBy>Stephanie Lancaster</cp:lastModifiedBy>
  <cp:revision>42</cp:revision>
  <dcterms:created xsi:type="dcterms:W3CDTF">2022-08-25T14:48:21Z</dcterms:created>
  <dcterms:modified xsi:type="dcterms:W3CDTF">2025-10-07T17:40:51Z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0x0101009117DCC81D95E840A6B6D9A1B38F7345</vt:lpwstr>
  </property>
</Properties>
</file>