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0" r:id="rId5"/>
  </p:sldMasterIdLst>
  <p:notesMasterIdLst>
    <p:notesMasterId r:id="rId49"/>
  </p:notesMasterIdLst>
  <p:sldIdLst>
    <p:sldId id="256" r:id="rId6"/>
    <p:sldId id="257" r:id="rId7"/>
    <p:sldId id="277" r:id="rId8"/>
    <p:sldId id="275" r:id="rId9"/>
    <p:sldId id="288" r:id="rId10"/>
    <p:sldId id="289" r:id="rId11"/>
    <p:sldId id="292" r:id="rId12"/>
    <p:sldId id="293" r:id="rId13"/>
    <p:sldId id="294" r:id="rId14"/>
    <p:sldId id="295" r:id="rId15"/>
    <p:sldId id="296" r:id="rId16"/>
    <p:sldId id="297" r:id="rId17"/>
    <p:sldId id="284" r:id="rId18"/>
    <p:sldId id="283" r:id="rId19"/>
    <p:sldId id="285" r:id="rId20"/>
    <p:sldId id="305" r:id="rId21"/>
    <p:sldId id="306" r:id="rId22"/>
    <p:sldId id="302" r:id="rId23"/>
    <p:sldId id="290" r:id="rId24"/>
    <p:sldId id="286" r:id="rId25"/>
    <p:sldId id="298" r:id="rId26"/>
    <p:sldId id="299" r:id="rId27"/>
    <p:sldId id="279" r:id="rId28"/>
    <p:sldId id="261" r:id="rId29"/>
    <p:sldId id="267" r:id="rId30"/>
    <p:sldId id="268" r:id="rId31"/>
    <p:sldId id="270" r:id="rId32"/>
    <p:sldId id="271" r:id="rId33"/>
    <p:sldId id="269" r:id="rId34"/>
    <p:sldId id="266" r:id="rId35"/>
    <p:sldId id="263" r:id="rId36"/>
    <p:sldId id="262" r:id="rId37"/>
    <p:sldId id="272" r:id="rId38"/>
    <p:sldId id="258" r:id="rId39"/>
    <p:sldId id="264" r:id="rId40"/>
    <p:sldId id="265" r:id="rId41"/>
    <p:sldId id="273" r:id="rId42"/>
    <p:sldId id="274" r:id="rId43"/>
    <p:sldId id="259" r:id="rId44"/>
    <p:sldId id="304" r:id="rId45"/>
    <p:sldId id="260" r:id="rId46"/>
    <p:sldId id="307" r:id="rId47"/>
    <p:sldId id="30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321FD4-C738-49EF-BCCE-0127EE09B10E}" v="116" dt="2025-09-24T16:56:24.504"/>
    <p1510:client id="{E7D85136-E267-2E9B-DD44-65988CD65408}" v="85" dt="2025-09-24T16:37:37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/>
    <p:restoredTop sz="94650"/>
  </p:normalViewPr>
  <p:slideViewPr>
    <p:cSldViewPr snapToGrid="0">
      <p:cViewPr varScale="1">
        <p:scale>
          <a:sx n="153" d="100"/>
          <a:sy n="153" d="100"/>
        </p:scale>
        <p:origin x="2248" y="17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gail Webster - Blair" userId="ac6a9f45-079a-4142-b370-03e6ce684eed" providerId="ADAL" clId="{D3038F20-952E-4FE6-85E6-1BB02377B18A}"/>
    <pc:docChg chg="custSel modSld sldOrd">
      <pc:chgData name="Abigail Webster - Blair" userId="ac6a9f45-079a-4142-b370-03e6ce684eed" providerId="ADAL" clId="{D3038F20-952E-4FE6-85E6-1BB02377B18A}" dt="2025-09-17T15:14:53.474" v="1675" actId="20577"/>
      <pc:docMkLst>
        <pc:docMk/>
      </pc:docMkLst>
      <pc:sldChg chg="ord">
        <pc:chgData name="Abigail Webster - Blair" userId="ac6a9f45-079a-4142-b370-03e6ce684eed" providerId="ADAL" clId="{D3038F20-952E-4FE6-85E6-1BB02377B18A}" dt="2025-09-11T18:41:03.878" v="117"/>
        <pc:sldMkLst>
          <pc:docMk/>
          <pc:sldMk cId="3204694287" sldId="269"/>
        </pc:sldMkLst>
      </pc:sldChg>
      <pc:sldChg chg="addSp modSp mod">
        <pc:chgData name="Abigail Webster - Blair" userId="ac6a9f45-079a-4142-b370-03e6ce684eed" providerId="ADAL" clId="{D3038F20-952E-4FE6-85E6-1BB02377B18A}" dt="2025-09-17T14:15:40.394" v="1644" actId="114"/>
        <pc:sldMkLst>
          <pc:docMk/>
          <pc:sldMk cId="2698451499" sldId="270"/>
        </pc:sldMkLst>
        <pc:spChg chg="mod">
          <ac:chgData name="Abigail Webster - Blair" userId="ac6a9f45-079a-4142-b370-03e6ce684eed" providerId="ADAL" clId="{D3038F20-952E-4FE6-85E6-1BB02377B18A}" dt="2025-09-17T14:15:40.394" v="1644" actId="114"/>
          <ac:spMkLst>
            <pc:docMk/>
            <pc:sldMk cId="2698451499" sldId="270"/>
            <ac:spMk id="3" creationId="{D57A5F85-1ACA-CC46-A257-AF3ACB581BDC}"/>
          </ac:spMkLst>
        </pc:spChg>
        <pc:graphicFrameChg chg="add mod">
          <ac:chgData name="Abigail Webster - Blair" userId="ac6a9f45-079a-4142-b370-03e6ce684eed" providerId="ADAL" clId="{D3038F20-952E-4FE6-85E6-1BB02377B18A}" dt="2025-09-17T14:14:54.436" v="1643" actId="962"/>
          <ac:graphicFrameMkLst>
            <pc:docMk/>
            <pc:sldMk cId="2698451499" sldId="270"/>
            <ac:graphicFrameMk id="4" creationId="{75FFCBEB-5C71-7343-5E2A-977D25CEACB2}"/>
          </ac:graphicFrameMkLst>
        </pc:graphicFrameChg>
      </pc:sldChg>
      <pc:sldChg chg="addSp modSp mod">
        <pc:chgData name="Abigail Webster - Blair" userId="ac6a9f45-079a-4142-b370-03e6ce684eed" providerId="ADAL" clId="{D3038F20-952E-4FE6-85E6-1BB02377B18A}" dt="2025-09-17T14:12:37.940" v="1137" actId="962"/>
        <pc:sldMkLst>
          <pc:docMk/>
          <pc:sldMk cId="1810285142" sldId="271"/>
        </pc:sldMkLst>
        <pc:spChg chg="mod">
          <ac:chgData name="Abigail Webster - Blair" userId="ac6a9f45-079a-4142-b370-03e6ce684eed" providerId="ADAL" clId="{D3038F20-952E-4FE6-85E6-1BB02377B18A}" dt="2025-09-17T14:09:52.603" v="540" actId="20577"/>
          <ac:spMkLst>
            <pc:docMk/>
            <pc:sldMk cId="1810285142" sldId="271"/>
            <ac:spMk id="3" creationId="{083F4881-F561-7A5C-7DD8-0EDC3DD29DC0}"/>
          </ac:spMkLst>
        </pc:spChg>
        <pc:graphicFrameChg chg="add mod">
          <ac:chgData name="Abigail Webster - Blair" userId="ac6a9f45-079a-4142-b370-03e6ce684eed" providerId="ADAL" clId="{D3038F20-952E-4FE6-85E6-1BB02377B18A}" dt="2025-09-17T14:12:37.940" v="1137" actId="962"/>
          <ac:graphicFrameMkLst>
            <pc:docMk/>
            <pc:sldMk cId="1810285142" sldId="271"/>
            <ac:graphicFrameMk id="4" creationId="{F617079A-B47C-CD9E-5BE3-55D2EDB4A531}"/>
          </ac:graphicFrameMkLst>
        </pc:graphicFrameChg>
      </pc:sldChg>
      <pc:sldChg chg="modSp mod">
        <pc:chgData name="Abigail Webster - Blair" userId="ac6a9f45-079a-4142-b370-03e6ce684eed" providerId="ADAL" clId="{D3038F20-952E-4FE6-85E6-1BB02377B18A}" dt="2025-09-05T14:50:43.709" v="21" actId="20577"/>
        <pc:sldMkLst>
          <pc:docMk/>
          <pc:sldMk cId="1773507473" sldId="273"/>
        </pc:sldMkLst>
        <pc:spChg chg="mod">
          <ac:chgData name="Abigail Webster - Blair" userId="ac6a9f45-079a-4142-b370-03e6ce684eed" providerId="ADAL" clId="{D3038F20-952E-4FE6-85E6-1BB02377B18A}" dt="2025-09-05T14:50:43.709" v="21" actId="20577"/>
          <ac:spMkLst>
            <pc:docMk/>
            <pc:sldMk cId="1773507473" sldId="273"/>
            <ac:spMk id="3" creationId="{BAD0BBD3-535E-6591-D9E4-3809E80461B2}"/>
          </ac:spMkLst>
        </pc:spChg>
      </pc:sldChg>
      <pc:sldChg chg="modSp mod">
        <pc:chgData name="Abigail Webster - Blair" userId="ac6a9f45-079a-4142-b370-03e6ce684eed" providerId="ADAL" clId="{D3038F20-952E-4FE6-85E6-1BB02377B18A}" dt="2025-09-17T15:14:53.474" v="1675" actId="20577"/>
        <pc:sldMkLst>
          <pc:docMk/>
          <pc:sldMk cId="3125618893" sldId="274"/>
        </pc:sldMkLst>
        <pc:spChg chg="mod">
          <ac:chgData name="Abigail Webster - Blair" userId="ac6a9f45-079a-4142-b370-03e6ce684eed" providerId="ADAL" clId="{D3038F20-952E-4FE6-85E6-1BB02377B18A}" dt="2025-09-17T15:14:53.474" v="1675" actId="20577"/>
          <ac:spMkLst>
            <pc:docMk/>
            <pc:sldMk cId="3125618893" sldId="274"/>
            <ac:spMk id="3" creationId="{A1398F30-E784-E2AF-CD7B-EDD1D9BA10C1}"/>
          </ac:spMkLst>
        </pc:spChg>
      </pc:sldChg>
    </pc:docChg>
  </pc:docChgLst>
  <pc:docChgLst>
    <pc:chgData name="Nicole Gaines" userId="S::ngaines@aph.org::f058676c-6860-4787-b0c9-f433f739438b" providerId="AD" clId="Web-{657DA971-6C96-547E-7661-DB2FCCED1924}"/>
    <pc:docChg chg="modSld">
      <pc:chgData name="Nicole Gaines" userId="S::ngaines@aph.org::f058676c-6860-4787-b0c9-f433f739438b" providerId="AD" clId="Web-{657DA971-6C96-547E-7661-DB2FCCED1924}" dt="2025-09-16T20:39:55.824" v="164" actId="14100"/>
      <pc:docMkLst>
        <pc:docMk/>
      </pc:docMkLst>
      <pc:sldChg chg="modSp">
        <pc:chgData name="Nicole Gaines" userId="S::ngaines@aph.org::f058676c-6860-4787-b0c9-f433f739438b" providerId="AD" clId="Web-{657DA971-6C96-547E-7661-DB2FCCED1924}" dt="2025-09-16T17:10:57.112" v="26" actId="20577"/>
        <pc:sldMkLst>
          <pc:docMk/>
          <pc:sldMk cId="3551118623" sldId="257"/>
        </pc:sldMkLst>
        <pc:spChg chg="mod">
          <ac:chgData name="Nicole Gaines" userId="S::ngaines@aph.org::f058676c-6860-4787-b0c9-f433f739438b" providerId="AD" clId="Web-{657DA971-6C96-547E-7661-DB2FCCED1924}" dt="2025-09-16T17:10:57.112" v="26" actId="20577"/>
          <ac:spMkLst>
            <pc:docMk/>
            <pc:sldMk cId="3551118623" sldId="257"/>
            <ac:spMk id="3" creationId="{EE11423E-3591-4A18-8A76-5BEE14D604CC}"/>
          </ac:spMkLst>
        </pc:spChg>
      </pc:sldChg>
      <pc:sldChg chg="addSp modSp">
        <pc:chgData name="Nicole Gaines" userId="S::ngaines@aph.org::f058676c-6860-4787-b0c9-f433f739438b" providerId="AD" clId="Web-{657DA971-6C96-547E-7661-DB2FCCED1924}" dt="2025-09-16T17:27:29.059" v="107"/>
        <pc:sldMkLst>
          <pc:docMk/>
          <pc:sldMk cId="3877997424" sldId="277"/>
        </pc:sldMkLst>
        <pc:spChg chg="mod">
          <ac:chgData name="Nicole Gaines" userId="S::ngaines@aph.org::f058676c-6860-4787-b0c9-f433f739438b" providerId="AD" clId="Web-{657DA971-6C96-547E-7661-DB2FCCED1924}" dt="2025-09-16T17:25:28.163" v="84" actId="20577"/>
          <ac:spMkLst>
            <pc:docMk/>
            <pc:sldMk cId="3877997424" sldId="277"/>
            <ac:spMk id="2" creationId="{CA49193D-8544-14F8-CC31-B523945F2FD7}"/>
          </ac:spMkLst>
        </pc:spChg>
        <pc:spChg chg="mod">
          <ac:chgData name="Nicole Gaines" userId="S::ngaines@aph.org::f058676c-6860-4787-b0c9-f433f739438b" providerId="AD" clId="Web-{657DA971-6C96-547E-7661-DB2FCCED1924}" dt="2025-09-16T17:26:43.791" v="102" actId="1076"/>
          <ac:spMkLst>
            <pc:docMk/>
            <pc:sldMk cId="3877997424" sldId="277"/>
            <ac:spMk id="3" creationId="{0B6AF49A-C8A1-14A6-36D0-B057681F9E22}"/>
          </ac:spMkLst>
        </pc:spChg>
        <pc:picChg chg="mod">
          <ac:chgData name="Nicole Gaines" userId="S::ngaines@aph.org::f058676c-6860-4787-b0c9-f433f739438b" providerId="AD" clId="Web-{657DA971-6C96-547E-7661-DB2FCCED1924}" dt="2025-09-16T17:27:29.059" v="107"/>
          <ac:picMkLst>
            <pc:docMk/>
            <pc:sldMk cId="3877997424" sldId="277"/>
            <ac:picMk id="4" creationId="{E0B09E8A-1D71-1FAD-0D8F-1C1E1D4693A2}"/>
          </ac:picMkLst>
        </pc:picChg>
        <pc:picChg chg="add mod">
          <ac:chgData name="Nicole Gaines" userId="S::ngaines@aph.org::f058676c-6860-4787-b0c9-f433f739438b" providerId="AD" clId="Web-{657DA971-6C96-547E-7661-DB2FCCED1924}" dt="2025-09-16T17:27:16.418" v="104"/>
          <ac:picMkLst>
            <pc:docMk/>
            <pc:sldMk cId="3877997424" sldId="277"/>
            <ac:picMk id="5" creationId="{3C7F87B0-9C9D-4539-C7DF-4D7CBD7B1AA3}"/>
          </ac:picMkLst>
        </pc:picChg>
      </pc:sldChg>
      <pc:sldChg chg="modSp">
        <pc:chgData name="Nicole Gaines" userId="S::ngaines@aph.org::f058676c-6860-4787-b0c9-f433f739438b" providerId="AD" clId="Web-{657DA971-6C96-547E-7661-DB2FCCED1924}" dt="2025-09-16T17:29:48.766" v="136"/>
        <pc:sldMkLst>
          <pc:docMk/>
          <pc:sldMk cId="1007659234" sldId="283"/>
        </pc:sldMkLst>
        <pc:picChg chg="mod">
          <ac:chgData name="Nicole Gaines" userId="S::ngaines@aph.org::f058676c-6860-4787-b0c9-f433f739438b" providerId="AD" clId="Web-{657DA971-6C96-547E-7661-DB2FCCED1924}" dt="2025-09-16T17:29:48.766" v="136"/>
          <ac:picMkLst>
            <pc:docMk/>
            <pc:sldMk cId="1007659234" sldId="283"/>
            <ac:picMk id="4" creationId="{020409D0-11AB-8BAD-A6A7-9AECEDAD8066}"/>
          </ac:picMkLst>
        </pc:picChg>
      </pc:sldChg>
      <pc:sldChg chg="modSp">
        <pc:chgData name="Nicole Gaines" userId="S::ngaines@aph.org::f058676c-6860-4787-b0c9-f433f739438b" providerId="AD" clId="Web-{657DA971-6C96-547E-7661-DB2FCCED1924}" dt="2025-09-16T17:29:11.624" v="129"/>
        <pc:sldMkLst>
          <pc:docMk/>
          <pc:sldMk cId="2119456401" sldId="284"/>
        </pc:sldMkLst>
        <pc:picChg chg="mod">
          <ac:chgData name="Nicole Gaines" userId="S::ngaines@aph.org::f058676c-6860-4787-b0c9-f433f739438b" providerId="AD" clId="Web-{657DA971-6C96-547E-7661-DB2FCCED1924}" dt="2025-09-16T17:29:11.624" v="129"/>
          <ac:picMkLst>
            <pc:docMk/>
            <pc:sldMk cId="2119456401" sldId="284"/>
            <ac:picMk id="2" creationId="{DB5278E7-2586-8D19-55BB-456CD8A75A98}"/>
          </ac:picMkLst>
        </pc:picChg>
      </pc:sldChg>
      <pc:sldChg chg="modSp">
        <pc:chgData name="Nicole Gaines" userId="S::ngaines@aph.org::f058676c-6860-4787-b0c9-f433f739438b" providerId="AD" clId="Web-{657DA971-6C96-547E-7661-DB2FCCED1924}" dt="2025-09-16T17:14:44.994" v="28" actId="20577"/>
        <pc:sldMkLst>
          <pc:docMk/>
          <pc:sldMk cId="2465894110" sldId="288"/>
        </pc:sldMkLst>
        <pc:spChg chg="mod">
          <ac:chgData name="Nicole Gaines" userId="S::ngaines@aph.org::f058676c-6860-4787-b0c9-f433f739438b" providerId="AD" clId="Web-{657DA971-6C96-547E-7661-DB2FCCED1924}" dt="2025-09-16T17:14:44.994" v="28" actId="20577"/>
          <ac:spMkLst>
            <pc:docMk/>
            <pc:sldMk cId="2465894110" sldId="288"/>
            <ac:spMk id="3" creationId="{ED946C95-CD6D-E0AA-9A2F-CDA374F84778}"/>
          </ac:spMkLst>
        </pc:spChg>
      </pc:sldChg>
      <pc:sldChg chg="modSp">
        <pc:chgData name="Nicole Gaines" userId="S::ngaines@aph.org::f058676c-6860-4787-b0c9-f433f739438b" providerId="AD" clId="Web-{657DA971-6C96-547E-7661-DB2FCCED1924}" dt="2025-09-16T17:28:05.607" v="109"/>
        <pc:sldMkLst>
          <pc:docMk/>
          <pc:sldMk cId="1162207246" sldId="293"/>
        </pc:sldMkLst>
        <pc:picChg chg="mod">
          <ac:chgData name="Nicole Gaines" userId="S::ngaines@aph.org::f058676c-6860-4787-b0c9-f433f739438b" providerId="AD" clId="Web-{657DA971-6C96-547E-7661-DB2FCCED1924}" dt="2025-09-16T17:28:05.607" v="109"/>
          <ac:picMkLst>
            <pc:docMk/>
            <pc:sldMk cId="1162207246" sldId="293"/>
            <ac:picMk id="4" creationId="{C5ED085D-123D-1F17-CE4C-211C91F888C6}"/>
          </ac:picMkLst>
        </pc:picChg>
      </pc:sldChg>
      <pc:sldChg chg="modSp">
        <pc:chgData name="Nicole Gaines" userId="S::ngaines@aph.org::f058676c-6860-4787-b0c9-f433f739438b" providerId="AD" clId="Web-{657DA971-6C96-547E-7661-DB2FCCED1924}" dt="2025-09-16T17:28:31.389" v="118"/>
        <pc:sldMkLst>
          <pc:docMk/>
          <pc:sldMk cId="2035325425" sldId="294"/>
        </pc:sldMkLst>
        <pc:picChg chg="mod">
          <ac:chgData name="Nicole Gaines" userId="S::ngaines@aph.org::f058676c-6860-4787-b0c9-f433f739438b" providerId="AD" clId="Web-{657DA971-6C96-547E-7661-DB2FCCED1924}" dt="2025-09-16T17:28:31.389" v="118"/>
          <ac:picMkLst>
            <pc:docMk/>
            <pc:sldMk cId="2035325425" sldId="294"/>
            <ac:picMk id="4" creationId="{C4438A4F-F1A7-5F9D-3D7C-8B5616A2A9DE}"/>
          </ac:picMkLst>
        </pc:picChg>
      </pc:sldChg>
      <pc:sldChg chg="modSp">
        <pc:chgData name="Nicole Gaines" userId="S::ngaines@aph.org::f058676c-6860-4787-b0c9-f433f739438b" providerId="AD" clId="Web-{657DA971-6C96-547E-7661-DB2FCCED1924}" dt="2025-09-16T20:39:55.824" v="164" actId="14100"/>
        <pc:sldMkLst>
          <pc:docMk/>
          <pc:sldMk cId="1072373084" sldId="298"/>
        </pc:sldMkLst>
        <pc:spChg chg="mod">
          <ac:chgData name="Nicole Gaines" userId="S::ngaines@aph.org::f058676c-6860-4787-b0c9-f433f739438b" providerId="AD" clId="Web-{657DA971-6C96-547E-7661-DB2FCCED1924}" dt="2025-09-16T20:39:55.824" v="164" actId="14100"/>
          <ac:spMkLst>
            <pc:docMk/>
            <pc:sldMk cId="1072373084" sldId="298"/>
            <ac:spMk id="3" creationId="{3B362E1A-060E-B977-ACA4-3D14931A1A20}"/>
          </ac:spMkLst>
        </pc:spChg>
      </pc:sldChg>
      <pc:sldChg chg="modSp">
        <pc:chgData name="Nicole Gaines" userId="S::ngaines@aph.org::f058676c-6860-4787-b0c9-f433f739438b" providerId="AD" clId="Web-{657DA971-6C96-547E-7661-DB2FCCED1924}" dt="2025-09-16T17:30:28.330" v="145"/>
        <pc:sldMkLst>
          <pc:docMk/>
          <pc:sldMk cId="2494258689" sldId="300"/>
        </pc:sldMkLst>
        <pc:picChg chg="mod">
          <ac:chgData name="Nicole Gaines" userId="S::ngaines@aph.org::f058676c-6860-4787-b0c9-f433f739438b" providerId="AD" clId="Web-{657DA971-6C96-547E-7661-DB2FCCED1924}" dt="2025-09-16T17:30:28.330" v="145"/>
          <ac:picMkLst>
            <pc:docMk/>
            <pc:sldMk cId="2494258689" sldId="300"/>
            <ac:picMk id="4" creationId="{7A943A35-E61B-3212-060C-CD6D26A6F102}"/>
          </ac:picMkLst>
        </pc:picChg>
      </pc:sldChg>
      <pc:sldChg chg="modSp">
        <pc:chgData name="Nicole Gaines" userId="S::ngaines@aph.org::f058676c-6860-4787-b0c9-f433f739438b" providerId="AD" clId="Web-{657DA971-6C96-547E-7661-DB2FCCED1924}" dt="2025-09-16T17:37:45.149" v="161"/>
        <pc:sldMkLst>
          <pc:docMk/>
          <pc:sldMk cId="2459193251" sldId="301"/>
        </pc:sldMkLst>
        <pc:picChg chg="mod">
          <ac:chgData name="Nicole Gaines" userId="S::ngaines@aph.org::f058676c-6860-4787-b0c9-f433f739438b" providerId="AD" clId="Web-{657DA971-6C96-547E-7661-DB2FCCED1924}" dt="2025-09-16T17:37:45.149" v="161"/>
          <ac:picMkLst>
            <pc:docMk/>
            <pc:sldMk cId="2459193251" sldId="301"/>
            <ac:picMk id="4" creationId="{1C33B66D-D4A2-A631-9E84-F7C1DADC2E65}"/>
          </ac:picMkLst>
        </pc:picChg>
      </pc:sldChg>
      <pc:sldChg chg="modSp">
        <pc:chgData name="Nicole Gaines" userId="S::ngaines@aph.org::f058676c-6860-4787-b0c9-f433f739438b" providerId="AD" clId="Web-{657DA971-6C96-547E-7661-DB2FCCED1924}" dt="2025-09-16T14:22:37.578" v="4" actId="20577"/>
        <pc:sldMkLst>
          <pc:docMk/>
          <pc:sldMk cId="3756165841" sldId="302"/>
        </pc:sldMkLst>
        <pc:spChg chg="mod">
          <ac:chgData name="Nicole Gaines" userId="S::ngaines@aph.org::f058676c-6860-4787-b0c9-f433f739438b" providerId="AD" clId="Web-{657DA971-6C96-547E-7661-DB2FCCED1924}" dt="2025-09-16T14:22:37.578" v="4" actId="20577"/>
          <ac:spMkLst>
            <pc:docMk/>
            <pc:sldMk cId="3756165841" sldId="302"/>
            <ac:spMk id="3" creationId="{1A2275A0-AC05-FBDF-DDA4-0A1BFFA27ADD}"/>
          </ac:spMkLst>
        </pc:spChg>
      </pc:sldChg>
    </pc:docChg>
  </pc:docChgLst>
  <pc:docChgLst>
    <pc:chgData name="Nicole Gaines" userId="S::ngaines@aph.org::f058676c-6860-4787-b0c9-f433f739438b" providerId="AD" clId="Web-{E7D85136-E267-2E9B-DD44-65988CD65408}"/>
    <pc:docChg chg="addSld delSld modSld">
      <pc:chgData name="Nicole Gaines" userId="S::ngaines@aph.org::f058676c-6860-4787-b0c9-f433f739438b" providerId="AD" clId="Web-{E7D85136-E267-2E9B-DD44-65988CD65408}" dt="2025-09-24T16:37:37.663" v="81" actId="14100"/>
      <pc:docMkLst>
        <pc:docMk/>
      </pc:docMkLst>
      <pc:sldChg chg="modSp">
        <pc:chgData name="Nicole Gaines" userId="S::ngaines@aph.org::f058676c-6860-4787-b0c9-f433f739438b" providerId="AD" clId="Web-{E7D85136-E267-2E9B-DD44-65988CD65408}" dt="2025-09-24T16:37:37.663" v="81" actId="14100"/>
        <pc:sldMkLst>
          <pc:docMk/>
          <pc:sldMk cId="1937303565" sldId="285"/>
        </pc:sldMkLst>
        <pc:spChg chg="mod">
          <ac:chgData name="Nicole Gaines" userId="S::ngaines@aph.org::f058676c-6860-4787-b0c9-f433f739438b" providerId="AD" clId="Web-{E7D85136-E267-2E9B-DD44-65988CD65408}" dt="2025-09-24T16:37:37.663" v="81" actId="14100"/>
          <ac:spMkLst>
            <pc:docMk/>
            <pc:sldMk cId="1937303565" sldId="285"/>
            <ac:spMk id="3" creationId="{50C0AA11-58C8-92C0-CF75-0A9865055D29}"/>
          </ac:spMkLst>
        </pc:spChg>
      </pc:sldChg>
      <pc:sldChg chg="addSp delSp modSp del">
        <pc:chgData name="Nicole Gaines" userId="S::ngaines@aph.org::f058676c-6860-4787-b0c9-f433f739438b" providerId="AD" clId="Web-{E7D85136-E267-2E9B-DD44-65988CD65408}" dt="2025-09-24T16:30:41.795" v="32"/>
        <pc:sldMkLst>
          <pc:docMk/>
          <pc:sldMk cId="2494258689" sldId="300"/>
        </pc:sldMkLst>
        <pc:spChg chg="add mod">
          <ac:chgData name="Nicole Gaines" userId="S::ngaines@aph.org::f058676c-6860-4787-b0c9-f433f739438b" providerId="AD" clId="Web-{E7D85136-E267-2E9B-DD44-65988CD65408}" dt="2025-09-24T16:29:51.701" v="0"/>
          <ac:spMkLst>
            <pc:docMk/>
            <pc:sldMk cId="2494258689" sldId="300"/>
            <ac:spMk id="15" creationId="{93F8C3B8-CADB-B9ED-46D8-3D8E4263B64B}"/>
          </ac:spMkLst>
        </pc:spChg>
        <pc:picChg chg="del">
          <ac:chgData name="Nicole Gaines" userId="S::ngaines@aph.org::f058676c-6860-4787-b0c9-f433f739438b" providerId="AD" clId="Web-{E7D85136-E267-2E9B-DD44-65988CD65408}" dt="2025-09-24T16:29:51.701" v="0"/>
          <ac:picMkLst>
            <pc:docMk/>
            <pc:sldMk cId="2494258689" sldId="300"/>
            <ac:picMk id="4" creationId="{7A943A35-E61B-3212-060C-CD6D26A6F102}"/>
          </ac:picMkLst>
        </pc:picChg>
      </pc:sldChg>
      <pc:sldChg chg="addSp delSp modSp del">
        <pc:chgData name="Nicole Gaines" userId="S::ngaines@aph.org::f058676c-6860-4787-b0c9-f433f739438b" providerId="AD" clId="Web-{E7D85136-E267-2E9B-DD44-65988CD65408}" dt="2025-09-24T16:35:47.784" v="78"/>
        <pc:sldMkLst>
          <pc:docMk/>
          <pc:sldMk cId="2459193251" sldId="301"/>
        </pc:sldMkLst>
        <pc:spChg chg="add mod">
          <ac:chgData name="Nicole Gaines" userId="S::ngaines@aph.org::f058676c-6860-4787-b0c9-f433f739438b" providerId="AD" clId="Web-{E7D85136-E267-2E9B-DD44-65988CD65408}" dt="2025-09-24T16:32:01.880" v="44"/>
          <ac:spMkLst>
            <pc:docMk/>
            <pc:sldMk cId="2459193251" sldId="301"/>
            <ac:spMk id="9" creationId="{00C53E83-1327-C4E2-D658-2EB799027C81}"/>
          </ac:spMkLst>
        </pc:spChg>
        <pc:picChg chg="del">
          <ac:chgData name="Nicole Gaines" userId="S::ngaines@aph.org::f058676c-6860-4787-b0c9-f433f739438b" providerId="AD" clId="Web-{E7D85136-E267-2E9B-DD44-65988CD65408}" dt="2025-09-24T16:32:01.880" v="44"/>
          <ac:picMkLst>
            <pc:docMk/>
            <pc:sldMk cId="2459193251" sldId="301"/>
            <ac:picMk id="4" creationId="{1C33B66D-D4A2-A631-9E84-F7C1DADC2E65}"/>
          </ac:picMkLst>
        </pc:picChg>
      </pc:sldChg>
      <pc:sldChg chg="addSp delSp modSp add replId">
        <pc:chgData name="Nicole Gaines" userId="S::ngaines@aph.org::f058676c-6860-4787-b0c9-f433f739438b" providerId="AD" clId="Web-{E7D85136-E267-2E9B-DD44-65988CD65408}" dt="2025-09-24T16:31:57.817" v="43"/>
        <pc:sldMkLst>
          <pc:docMk/>
          <pc:sldMk cId="1097238493" sldId="305"/>
        </pc:sldMkLst>
        <pc:spChg chg="mod">
          <ac:chgData name="Nicole Gaines" userId="S::ngaines@aph.org::f058676c-6860-4787-b0c9-f433f739438b" providerId="AD" clId="Web-{E7D85136-E267-2E9B-DD44-65988CD65408}" dt="2025-09-24T16:30:17.264" v="28" actId="20577"/>
          <ac:spMkLst>
            <pc:docMk/>
            <pc:sldMk cId="1097238493" sldId="305"/>
            <ac:spMk id="2" creationId="{3DB95EF0-0842-0860-DACC-EB1588900E45}"/>
          </ac:spMkLst>
        </pc:spChg>
        <pc:spChg chg="del mod">
          <ac:chgData name="Nicole Gaines" userId="S::ngaines@aph.org::f058676c-6860-4787-b0c9-f433f739438b" providerId="AD" clId="Web-{E7D85136-E267-2E9B-DD44-65988CD65408}" dt="2025-09-24T16:31:13.923" v="33"/>
          <ac:spMkLst>
            <pc:docMk/>
            <pc:sldMk cId="1097238493" sldId="305"/>
            <ac:spMk id="3" creationId="{B6A2B140-5C51-1AC9-6798-BB1184464F8A}"/>
          </ac:spMkLst>
        </pc:spChg>
        <pc:spChg chg="add del mod">
          <ac:chgData name="Nicole Gaines" userId="S::ngaines@aph.org::f058676c-6860-4787-b0c9-f433f739438b" providerId="AD" clId="Web-{E7D85136-E267-2E9B-DD44-65988CD65408}" dt="2025-09-24T16:31:37.550" v="39"/>
          <ac:spMkLst>
            <pc:docMk/>
            <pc:sldMk cId="1097238493" sldId="305"/>
            <ac:spMk id="6" creationId="{7EBCF8DE-2F39-A1AC-2468-6C71BC79BA38}"/>
          </ac:spMkLst>
        </pc:spChg>
        <pc:picChg chg="add del mod ord">
          <ac:chgData name="Nicole Gaines" userId="S::ngaines@aph.org::f058676c-6860-4787-b0c9-f433f739438b" providerId="AD" clId="Web-{E7D85136-E267-2E9B-DD44-65988CD65408}" dt="2025-09-24T16:31:57.817" v="43"/>
          <ac:picMkLst>
            <pc:docMk/>
            <pc:sldMk cId="1097238493" sldId="305"/>
            <ac:picMk id="4" creationId="{EED4DD27-88FB-9563-5C45-56E16D274910}"/>
          </ac:picMkLst>
        </pc:picChg>
      </pc:sldChg>
      <pc:sldChg chg="add del replId">
        <pc:chgData name="Nicole Gaines" userId="S::ngaines@aph.org::f058676c-6860-4787-b0c9-f433f739438b" providerId="AD" clId="Web-{E7D85136-E267-2E9B-DD44-65988CD65408}" dt="2025-09-24T16:30:28.233" v="31"/>
        <pc:sldMkLst>
          <pc:docMk/>
          <pc:sldMk cId="1107338937" sldId="306"/>
        </pc:sldMkLst>
      </pc:sldChg>
      <pc:sldChg chg="addSp delSp modSp add replId">
        <pc:chgData name="Nicole Gaines" userId="S::ngaines@aph.org::f058676c-6860-4787-b0c9-f433f739438b" providerId="AD" clId="Web-{E7D85136-E267-2E9B-DD44-65988CD65408}" dt="2025-09-24T16:35:22.392" v="77"/>
        <pc:sldMkLst>
          <pc:docMk/>
          <pc:sldMk cId="2872870764" sldId="306"/>
        </pc:sldMkLst>
        <pc:spChg chg="mod">
          <ac:chgData name="Nicole Gaines" userId="S::ngaines@aph.org::f058676c-6860-4787-b0c9-f433f739438b" providerId="AD" clId="Web-{E7D85136-E267-2E9B-DD44-65988CD65408}" dt="2025-09-24T16:32:22.944" v="71" actId="20577"/>
          <ac:spMkLst>
            <pc:docMk/>
            <pc:sldMk cId="2872870764" sldId="306"/>
            <ac:spMk id="2" creationId="{1AE222FB-4DE8-35B0-8A57-59669296A3F9}"/>
          </ac:spMkLst>
        </pc:spChg>
        <pc:spChg chg="add del mod">
          <ac:chgData name="Nicole Gaines" userId="S::ngaines@aph.org::f058676c-6860-4787-b0c9-f433f739438b" providerId="AD" clId="Web-{E7D85136-E267-2E9B-DD44-65988CD65408}" dt="2025-09-24T16:34:24.436" v="73"/>
          <ac:spMkLst>
            <pc:docMk/>
            <pc:sldMk cId="2872870764" sldId="306"/>
            <ac:spMk id="5" creationId="{63C7D3DF-C3F1-5553-FBFD-B4BC2E01A9CE}"/>
          </ac:spMkLst>
        </pc:spChg>
        <pc:picChg chg="del">
          <ac:chgData name="Nicole Gaines" userId="S::ngaines@aph.org::f058676c-6860-4787-b0c9-f433f739438b" providerId="AD" clId="Web-{E7D85136-E267-2E9B-DD44-65988CD65408}" dt="2025-09-24T16:32:24.819" v="72"/>
          <ac:picMkLst>
            <pc:docMk/>
            <pc:sldMk cId="2872870764" sldId="306"/>
            <ac:picMk id="4" creationId="{A3223C39-1DD9-A563-0D45-244ABCF63E21}"/>
          </ac:picMkLst>
        </pc:picChg>
        <pc:picChg chg="add mod ord">
          <ac:chgData name="Nicole Gaines" userId="S::ngaines@aph.org::f058676c-6860-4787-b0c9-f433f739438b" providerId="AD" clId="Web-{E7D85136-E267-2E9B-DD44-65988CD65408}" dt="2025-09-24T16:35:22.392" v="77"/>
          <ac:picMkLst>
            <pc:docMk/>
            <pc:sldMk cId="2872870764" sldId="306"/>
            <ac:picMk id="6" creationId="{DE7766E1-F7E5-B3BE-4E6D-CDA772A31F4F}"/>
          </ac:picMkLst>
        </pc:picChg>
      </pc:sldChg>
    </pc:docChg>
  </pc:docChgLst>
  <pc:docChgLst>
    <pc:chgData name="Caroline Merk" userId="S::cmerk@aph.org::b29a4ce6-32e7-4220-b574-70f4b287384d" providerId="AD" clId="Web-{E3DD36B9-239C-0ED0-7D4B-24A51619FC80}"/>
    <pc:docChg chg="addSld delSld modSld">
      <pc:chgData name="Caroline Merk" userId="S::cmerk@aph.org::b29a4ce6-32e7-4220-b574-70f4b287384d" providerId="AD" clId="Web-{E3DD36B9-239C-0ED0-7D4B-24A51619FC80}" dt="2025-09-08T16:34:45.657" v="108"/>
      <pc:docMkLst>
        <pc:docMk/>
      </pc:docMkLst>
      <pc:sldChg chg="modSp">
        <pc:chgData name="Caroline Merk" userId="S::cmerk@aph.org::b29a4ce6-32e7-4220-b574-70f4b287384d" providerId="AD" clId="Web-{E3DD36B9-239C-0ED0-7D4B-24A51619FC80}" dt="2025-09-08T15:46:21.117" v="106" actId="20577"/>
        <pc:sldMkLst>
          <pc:docMk/>
          <pc:sldMk cId="1908595352" sldId="264"/>
        </pc:sldMkLst>
        <pc:spChg chg="mod">
          <ac:chgData name="Caroline Merk" userId="S::cmerk@aph.org::b29a4ce6-32e7-4220-b574-70f4b287384d" providerId="AD" clId="Web-{E3DD36B9-239C-0ED0-7D4B-24A51619FC80}" dt="2025-09-08T15:46:21.117" v="106" actId="20577"/>
          <ac:spMkLst>
            <pc:docMk/>
            <pc:sldMk cId="1908595352" sldId="264"/>
            <ac:spMk id="3" creationId="{8560D3C3-D729-428B-6299-91D150B0BF15}"/>
          </ac:spMkLst>
        </pc:spChg>
      </pc:sldChg>
      <pc:sldChg chg="modSp">
        <pc:chgData name="Caroline Merk" userId="S::cmerk@aph.org::b29a4ce6-32e7-4220-b574-70f4b287384d" providerId="AD" clId="Web-{E3DD36B9-239C-0ED0-7D4B-24A51619FC80}" dt="2025-09-08T15:40:11.964" v="103" actId="20577"/>
        <pc:sldMkLst>
          <pc:docMk/>
          <pc:sldMk cId="2029965579" sldId="265"/>
        </pc:sldMkLst>
        <pc:spChg chg="mod">
          <ac:chgData name="Caroline Merk" userId="S::cmerk@aph.org::b29a4ce6-32e7-4220-b574-70f4b287384d" providerId="AD" clId="Web-{E3DD36B9-239C-0ED0-7D4B-24A51619FC80}" dt="2025-09-08T15:40:11.964" v="103" actId="20577"/>
          <ac:spMkLst>
            <pc:docMk/>
            <pc:sldMk cId="2029965579" sldId="265"/>
            <ac:spMk id="3" creationId="{DE74775F-11F4-3E35-4B40-7ECC31818A78}"/>
          </ac:spMkLst>
        </pc:spChg>
      </pc:sldChg>
      <pc:sldChg chg="new del">
        <pc:chgData name="Caroline Merk" userId="S::cmerk@aph.org::b29a4ce6-32e7-4220-b574-70f4b287384d" providerId="AD" clId="Web-{E3DD36B9-239C-0ED0-7D4B-24A51619FC80}" dt="2025-09-08T16:34:45.657" v="108"/>
        <pc:sldMkLst>
          <pc:docMk/>
          <pc:sldMk cId="1174201575" sldId="280"/>
        </pc:sldMkLst>
      </pc:sldChg>
    </pc:docChg>
  </pc:docChgLst>
  <pc:docChgLst>
    <pc:chgData name="Caroline Merk" userId="S::cmerk@aph.org::b29a4ce6-32e7-4220-b574-70f4b287384d" providerId="AD" clId="Web-{F1AC9CF6-C0F2-A5DF-E974-3815A52EE4FB}"/>
    <pc:docChg chg="addSld delSld modSld sldOrd">
      <pc:chgData name="Caroline Merk" userId="S::cmerk@aph.org::b29a4ce6-32e7-4220-b574-70f4b287384d" providerId="AD" clId="Web-{F1AC9CF6-C0F2-A5DF-E974-3815A52EE4FB}" dt="2025-09-02T13:55:26.304" v="563"/>
      <pc:docMkLst>
        <pc:docMk/>
      </pc:docMkLst>
      <pc:sldChg chg="ord">
        <pc:chgData name="Caroline Merk" userId="S::cmerk@aph.org::b29a4ce6-32e7-4220-b574-70f4b287384d" providerId="AD" clId="Web-{F1AC9CF6-C0F2-A5DF-E974-3815A52EE4FB}" dt="2025-09-02T13:06:13.344" v="1"/>
        <pc:sldMkLst>
          <pc:docMk/>
          <pc:sldMk cId="3684319858" sldId="258"/>
        </pc:sldMkLst>
      </pc:sldChg>
      <pc:sldChg chg="ord">
        <pc:chgData name="Caroline Merk" userId="S::cmerk@aph.org::b29a4ce6-32e7-4220-b574-70f4b287384d" providerId="AD" clId="Web-{F1AC9CF6-C0F2-A5DF-E974-3815A52EE4FB}" dt="2025-09-02T13:06:09.047" v="0"/>
        <pc:sldMkLst>
          <pc:docMk/>
          <pc:sldMk cId="789407539" sldId="259"/>
        </pc:sldMkLst>
      </pc:sldChg>
      <pc:sldChg chg="modSp add replId">
        <pc:chgData name="Caroline Merk" userId="S::cmerk@aph.org::b29a4ce6-32e7-4220-b574-70f4b287384d" providerId="AD" clId="Web-{F1AC9CF6-C0F2-A5DF-E974-3815A52EE4FB}" dt="2025-09-02T13:07:44.485" v="19" actId="20577"/>
        <pc:sldMkLst>
          <pc:docMk/>
          <pc:sldMk cId="1465957959" sldId="261"/>
        </pc:sldMkLst>
        <pc:spChg chg="mod">
          <ac:chgData name="Caroline Merk" userId="S::cmerk@aph.org::b29a4ce6-32e7-4220-b574-70f4b287384d" providerId="AD" clId="Web-{F1AC9CF6-C0F2-A5DF-E974-3815A52EE4FB}" dt="2025-09-02T13:07:44.485" v="19" actId="20577"/>
          <ac:spMkLst>
            <pc:docMk/>
            <pc:sldMk cId="1465957959" sldId="261"/>
            <ac:spMk id="2" creationId="{28E67D4C-54E8-0CAB-8E2D-85BDE7FB9A68}"/>
          </ac:spMkLst>
        </pc:spChg>
      </pc:sldChg>
      <pc:sldChg chg="modSp new">
        <pc:chgData name="Caroline Merk" userId="S::cmerk@aph.org::b29a4ce6-32e7-4220-b574-70f4b287384d" providerId="AD" clId="Web-{F1AC9CF6-C0F2-A5DF-E974-3815A52EE4FB}" dt="2025-09-02T13:13:38.268" v="193" actId="20577"/>
        <pc:sldMkLst>
          <pc:docMk/>
          <pc:sldMk cId="1540142094" sldId="262"/>
        </pc:sldMkLst>
        <pc:spChg chg="mod">
          <ac:chgData name="Caroline Merk" userId="S::cmerk@aph.org::b29a4ce6-32e7-4220-b574-70f4b287384d" providerId="AD" clId="Web-{F1AC9CF6-C0F2-A5DF-E974-3815A52EE4FB}" dt="2025-09-02T13:08:37.063" v="25" actId="20577"/>
          <ac:spMkLst>
            <pc:docMk/>
            <pc:sldMk cId="1540142094" sldId="262"/>
            <ac:spMk id="2" creationId="{FF19C8E1-840F-B4BF-C3DF-0284B637C8B2}"/>
          </ac:spMkLst>
        </pc:spChg>
        <pc:spChg chg="mod">
          <ac:chgData name="Caroline Merk" userId="S::cmerk@aph.org::b29a4ce6-32e7-4220-b574-70f4b287384d" providerId="AD" clId="Web-{F1AC9CF6-C0F2-A5DF-E974-3815A52EE4FB}" dt="2025-09-02T13:13:38.268" v="193" actId="20577"/>
          <ac:spMkLst>
            <pc:docMk/>
            <pc:sldMk cId="1540142094" sldId="262"/>
            <ac:spMk id="3" creationId="{0C8356F8-EEE3-9336-9A97-A84FF9D5C771}"/>
          </ac:spMkLst>
        </pc:spChg>
        <pc:spChg chg="mod">
          <ac:chgData name="Caroline Merk" userId="S::cmerk@aph.org::b29a4ce6-32e7-4220-b574-70f4b287384d" providerId="AD" clId="Web-{F1AC9CF6-C0F2-A5DF-E974-3815A52EE4FB}" dt="2025-09-02T13:11:46.064" v="132" actId="20577"/>
          <ac:spMkLst>
            <pc:docMk/>
            <pc:sldMk cId="1540142094" sldId="262"/>
            <ac:spMk id="4" creationId="{576D6DB5-184C-7B0C-BE82-111FF900C78E}"/>
          </ac:spMkLst>
        </pc:spChg>
      </pc:sldChg>
      <pc:sldChg chg="modSp new ord">
        <pc:chgData name="Caroline Merk" userId="S::cmerk@aph.org::b29a4ce6-32e7-4220-b574-70f4b287384d" providerId="AD" clId="Web-{F1AC9CF6-C0F2-A5DF-E974-3815A52EE4FB}" dt="2025-09-02T13:55:26.304" v="563"/>
        <pc:sldMkLst>
          <pc:docMk/>
          <pc:sldMk cId="3602050596" sldId="263"/>
        </pc:sldMkLst>
        <pc:spChg chg="mod">
          <ac:chgData name="Caroline Merk" userId="S::cmerk@aph.org::b29a4ce6-32e7-4220-b574-70f4b287384d" providerId="AD" clId="Web-{F1AC9CF6-C0F2-A5DF-E974-3815A52EE4FB}" dt="2025-09-02T13:18:15.583" v="203" actId="20577"/>
          <ac:spMkLst>
            <pc:docMk/>
            <pc:sldMk cId="3602050596" sldId="263"/>
            <ac:spMk id="2" creationId="{783492FD-57DB-5D8B-7919-608F51385E61}"/>
          </ac:spMkLst>
        </pc:spChg>
        <pc:spChg chg="mod">
          <ac:chgData name="Caroline Merk" userId="S::cmerk@aph.org::b29a4ce6-32e7-4220-b574-70f4b287384d" providerId="AD" clId="Web-{F1AC9CF6-C0F2-A5DF-E974-3815A52EE4FB}" dt="2025-09-02T13:20:44.022" v="263" actId="20577"/>
          <ac:spMkLst>
            <pc:docMk/>
            <pc:sldMk cId="3602050596" sldId="263"/>
            <ac:spMk id="3" creationId="{5D01B280-69C9-A16F-1657-09F07ACF82C5}"/>
          </ac:spMkLst>
        </pc:spChg>
      </pc:sldChg>
      <pc:sldChg chg="modSp new">
        <pc:chgData name="Caroline Merk" userId="S::cmerk@aph.org::b29a4ce6-32e7-4220-b574-70f4b287384d" providerId="AD" clId="Web-{F1AC9CF6-C0F2-A5DF-E974-3815A52EE4FB}" dt="2025-09-02T13:36:24.268" v="339" actId="20577"/>
        <pc:sldMkLst>
          <pc:docMk/>
          <pc:sldMk cId="1908595352" sldId="264"/>
        </pc:sldMkLst>
        <pc:spChg chg="mod">
          <ac:chgData name="Caroline Merk" userId="S::cmerk@aph.org::b29a4ce6-32e7-4220-b574-70f4b287384d" providerId="AD" clId="Web-{F1AC9CF6-C0F2-A5DF-E974-3815A52EE4FB}" dt="2025-09-02T13:29:17.931" v="270" actId="20577"/>
          <ac:spMkLst>
            <pc:docMk/>
            <pc:sldMk cId="1908595352" sldId="264"/>
            <ac:spMk id="2" creationId="{8D6FC340-078C-8674-ECAB-1F84DB839AA1}"/>
          </ac:spMkLst>
        </pc:spChg>
        <pc:spChg chg="mod">
          <ac:chgData name="Caroline Merk" userId="S::cmerk@aph.org::b29a4ce6-32e7-4220-b574-70f4b287384d" providerId="AD" clId="Web-{F1AC9CF6-C0F2-A5DF-E974-3815A52EE4FB}" dt="2025-09-02T13:36:24.268" v="339" actId="20577"/>
          <ac:spMkLst>
            <pc:docMk/>
            <pc:sldMk cId="1908595352" sldId="264"/>
            <ac:spMk id="3" creationId="{8560D3C3-D729-428B-6299-91D150B0BF15}"/>
          </ac:spMkLst>
        </pc:spChg>
      </pc:sldChg>
      <pc:sldChg chg="new del">
        <pc:chgData name="Caroline Merk" userId="S::cmerk@aph.org::b29a4ce6-32e7-4220-b574-70f4b287384d" providerId="AD" clId="Web-{F1AC9CF6-C0F2-A5DF-E974-3815A52EE4FB}" dt="2025-09-02T13:29:03.134" v="265"/>
        <pc:sldMkLst>
          <pc:docMk/>
          <pc:sldMk cId="3947053690" sldId="264"/>
        </pc:sldMkLst>
      </pc:sldChg>
      <pc:sldChg chg="modSp new">
        <pc:chgData name="Caroline Merk" userId="S::cmerk@aph.org::b29a4ce6-32e7-4220-b574-70f4b287384d" providerId="AD" clId="Web-{F1AC9CF6-C0F2-A5DF-E974-3815A52EE4FB}" dt="2025-09-02T13:45:50.066" v="462" actId="20577"/>
        <pc:sldMkLst>
          <pc:docMk/>
          <pc:sldMk cId="2029965579" sldId="265"/>
        </pc:sldMkLst>
        <pc:spChg chg="mod">
          <ac:chgData name="Caroline Merk" userId="S::cmerk@aph.org::b29a4ce6-32e7-4220-b574-70f4b287384d" providerId="AD" clId="Web-{F1AC9CF6-C0F2-A5DF-E974-3815A52EE4FB}" dt="2025-09-02T13:36:49.315" v="346" actId="20577"/>
          <ac:spMkLst>
            <pc:docMk/>
            <pc:sldMk cId="2029965579" sldId="265"/>
            <ac:spMk id="2" creationId="{9B2BA924-C36A-7E90-3962-13F54B7B5241}"/>
          </ac:spMkLst>
        </pc:spChg>
        <pc:spChg chg="mod">
          <ac:chgData name="Caroline Merk" userId="S::cmerk@aph.org::b29a4ce6-32e7-4220-b574-70f4b287384d" providerId="AD" clId="Web-{F1AC9CF6-C0F2-A5DF-E974-3815A52EE4FB}" dt="2025-09-02T13:45:50.066" v="462" actId="20577"/>
          <ac:spMkLst>
            <pc:docMk/>
            <pc:sldMk cId="2029965579" sldId="265"/>
            <ac:spMk id="3" creationId="{DE74775F-11F4-3E35-4B40-7ECC31818A78}"/>
          </ac:spMkLst>
        </pc:spChg>
      </pc:sldChg>
      <pc:sldChg chg="modSp new ord">
        <pc:chgData name="Caroline Merk" userId="S::cmerk@aph.org::b29a4ce6-32e7-4220-b574-70f4b287384d" providerId="AD" clId="Web-{F1AC9CF6-C0F2-A5DF-E974-3815A52EE4FB}" dt="2025-09-02T13:55:10.304" v="562"/>
        <pc:sldMkLst>
          <pc:docMk/>
          <pc:sldMk cId="2593293641" sldId="266"/>
        </pc:sldMkLst>
        <pc:spChg chg="mod">
          <ac:chgData name="Caroline Merk" userId="S::cmerk@aph.org::b29a4ce6-32e7-4220-b574-70f4b287384d" providerId="AD" clId="Web-{F1AC9CF6-C0F2-A5DF-E974-3815A52EE4FB}" dt="2025-09-02T13:48:17.209" v="468" actId="20577"/>
          <ac:spMkLst>
            <pc:docMk/>
            <pc:sldMk cId="2593293641" sldId="266"/>
            <ac:spMk id="2" creationId="{D049AC12-EE7E-249F-552B-474C64F7586F}"/>
          </ac:spMkLst>
        </pc:spChg>
        <pc:spChg chg="mod">
          <ac:chgData name="Caroline Merk" userId="S::cmerk@aph.org::b29a4ce6-32e7-4220-b574-70f4b287384d" providerId="AD" clId="Web-{F1AC9CF6-C0F2-A5DF-E974-3815A52EE4FB}" dt="2025-09-02T13:55:10.163" v="561" actId="20577"/>
          <ac:spMkLst>
            <pc:docMk/>
            <pc:sldMk cId="2593293641" sldId="266"/>
            <ac:spMk id="3" creationId="{71C710A9-E3CE-35E1-3453-CCC87AD07248}"/>
          </ac:spMkLst>
        </pc:spChg>
      </pc:sldChg>
    </pc:docChg>
  </pc:docChgLst>
  <pc:docChgLst>
    <pc:chgData name="Nicole Gaines" userId="S::ngaines@aph.org::f058676c-6860-4787-b0c9-f433f739438b" providerId="AD" clId="Web-{8D97E957-9481-AA1D-D7DE-0E3DF4967B20}"/>
    <pc:docChg chg="addSld delSld modSld sldOrd">
      <pc:chgData name="Nicole Gaines" userId="S::ngaines@aph.org::f058676c-6860-4787-b0c9-f433f739438b" providerId="AD" clId="Web-{8D97E957-9481-AA1D-D7DE-0E3DF4967B20}" dt="2025-09-11T17:59:05.243" v="1885" actId="20577"/>
      <pc:docMkLst>
        <pc:docMk/>
      </pc:docMkLst>
      <pc:sldChg chg="modSp">
        <pc:chgData name="Nicole Gaines" userId="S::ngaines@aph.org::f058676c-6860-4787-b0c9-f433f739438b" providerId="AD" clId="Web-{8D97E957-9481-AA1D-D7DE-0E3DF4967B20}" dt="2025-09-11T17:49:53.682" v="1345" actId="14100"/>
        <pc:sldMkLst>
          <pc:docMk/>
          <pc:sldMk cId="4013778720" sldId="275"/>
        </pc:sldMkLst>
        <pc:spChg chg="mod">
          <ac:chgData name="Nicole Gaines" userId="S::ngaines@aph.org::f058676c-6860-4787-b0c9-f433f739438b" providerId="AD" clId="Web-{8D97E957-9481-AA1D-D7DE-0E3DF4967B20}" dt="2025-09-11T17:49:50.635" v="1344" actId="20577"/>
          <ac:spMkLst>
            <pc:docMk/>
            <pc:sldMk cId="4013778720" sldId="275"/>
            <ac:spMk id="2" creationId="{126702A2-CE74-4A64-646D-5B337E115A8B}"/>
          </ac:spMkLst>
        </pc:spChg>
        <pc:spChg chg="mod">
          <ac:chgData name="Nicole Gaines" userId="S::ngaines@aph.org::f058676c-6860-4787-b0c9-f433f739438b" providerId="AD" clId="Web-{8D97E957-9481-AA1D-D7DE-0E3DF4967B20}" dt="2025-09-11T17:49:53.682" v="1345" actId="14100"/>
          <ac:spMkLst>
            <pc:docMk/>
            <pc:sldMk cId="4013778720" sldId="275"/>
            <ac:spMk id="3" creationId="{22CF6229-A113-9905-D91E-0B53F24BAF73}"/>
          </ac:spMkLst>
        </pc:spChg>
      </pc:sldChg>
      <pc:sldChg chg="modSp del">
        <pc:chgData name="Nicole Gaines" userId="S::ngaines@aph.org::f058676c-6860-4787-b0c9-f433f739438b" providerId="AD" clId="Web-{8D97E957-9481-AA1D-D7DE-0E3DF4967B20}" dt="2025-09-11T17:45:54.524" v="860"/>
        <pc:sldMkLst>
          <pc:docMk/>
          <pc:sldMk cId="3096950845" sldId="276"/>
        </pc:sldMkLst>
      </pc:sldChg>
      <pc:sldChg chg="modSp ord">
        <pc:chgData name="Nicole Gaines" userId="S::ngaines@aph.org::f058676c-6860-4787-b0c9-f433f739438b" providerId="AD" clId="Web-{8D97E957-9481-AA1D-D7DE-0E3DF4967B20}" dt="2025-09-11T17:38:05.177" v="858" actId="20577"/>
        <pc:sldMkLst>
          <pc:docMk/>
          <pc:sldMk cId="3877997424" sldId="277"/>
        </pc:sldMkLst>
        <pc:spChg chg="mod">
          <ac:chgData name="Nicole Gaines" userId="S::ngaines@aph.org::f058676c-6860-4787-b0c9-f433f739438b" providerId="AD" clId="Web-{8D97E957-9481-AA1D-D7DE-0E3DF4967B20}" dt="2025-09-11T17:12:30.263" v="163" actId="20577"/>
          <ac:spMkLst>
            <pc:docMk/>
            <pc:sldMk cId="3877997424" sldId="277"/>
            <ac:spMk id="2" creationId="{CA49193D-8544-14F8-CC31-B523945F2FD7}"/>
          </ac:spMkLst>
        </pc:spChg>
        <pc:spChg chg="mod">
          <ac:chgData name="Nicole Gaines" userId="S::ngaines@aph.org::f058676c-6860-4787-b0c9-f433f739438b" providerId="AD" clId="Web-{8D97E957-9481-AA1D-D7DE-0E3DF4967B20}" dt="2025-09-11T17:38:05.177" v="858" actId="20577"/>
          <ac:spMkLst>
            <pc:docMk/>
            <pc:sldMk cId="3877997424" sldId="277"/>
            <ac:spMk id="3" creationId="{0B6AF49A-C8A1-14A6-36D0-B057681F9E22}"/>
          </ac:spMkLst>
        </pc:spChg>
      </pc:sldChg>
      <pc:sldChg chg="modSp">
        <pc:chgData name="Nicole Gaines" userId="S::ngaines@aph.org::f058676c-6860-4787-b0c9-f433f739438b" providerId="AD" clId="Web-{8D97E957-9481-AA1D-D7DE-0E3DF4967B20}" dt="2025-09-11T17:18:46.604" v="489" actId="20577"/>
        <pc:sldMkLst>
          <pc:docMk/>
          <pc:sldMk cId="3211304088" sldId="278"/>
        </pc:sldMkLst>
      </pc:sldChg>
      <pc:sldChg chg="del">
        <pc:chgData name="Nicole Gaines" userId="S::ngaines@aph.org::f058676c-6860-4787-b0c9-f433f739438b" providerId="AD" clId="Web-{8D97E957-9481-AA1D-D7DE-0E3DF4967B20}" dt="2025-09-11T17:14:22.284" v="325"/>
        <pc:sldMkLst>
          <pc:docMk/>
          <pc:sldMk cId="818429966" sldId="279"/>
        </pc:sldMkLst>
      </pc:sldChg>
      <pc:sldChg chg="modSp add replId">
        <pc:chgData name="Nicole Gaines" userId="S::ngaines@aph.org::f058676c-6860-4787-b0c9-f433f739438b" providerId="AD" clId="Web-{8D97E957-9481-AA1D-D7DE-0E3DF4967B20}" dt="2025-09-11T17:14:46.535" v="347" actId="20577"/>
        <pc:sldMkLst>
          <pc:docMk/>
          <pc:sldMk cId="3337589014" sldId="279"/>
        </pc:sldMkLst>
        <pc:spChg chg="mod">
          <ac:chgData name="Nicole Gaines" userId="S::ngaines@aph.org::f058676c-6860-4787-b0c9-f433f739438b" providerId="AD" clId="Web-{8D97E957-9481-AA1D-D7DE-0E3DF4967B20}" dt="2025-09-11T17:14:46.535" v="347" actId="20577"/>
          <ac:spMkLst>
            <pc:docMk/>
            <pc:sldMk cId="3337589014" sldId="279"/>
            <ac:spMk id="2" creationId="{25201EE2-E9DD-0C97-884E-18C3D3D31E3A}"/>
          </ac:spMkLst>
        </pc:spChg>
      </pc:sldChg>
      <pc:sldChg chg="modSp add ord replId">
        <pc:chgData name="Nicole Gaines" userId="S::ngaines@aph.org::f058676c-6860-4787-b0c9-f433f739438b" providerId="AD" clId="Web-{8D97E957-9481-AA1D-D7DE-0E3DF4967B20}" dt="2025-09-11T17:51:05.651" v="1440" actId="20577"/>
        <pc:sldMkLst>
          <pc:docMk/>
          <pc:sldMk cId="4122920851" sldId="280"/>
        </pc:sldMkLst>
        <pc:spChg chg="mod">
          <ac:chgData name="Nicole Gaines" userId="S::ngaines@aph.org::f058676c-6860-4787-b0c9-f433f739438b" providerId="AD" clId="Web-{8D97E957-9481-AA1D-D7DE-0E3DF4967B20}" dt="2025-09-11T17:50:57.948" v="1433" actId="20577"/>
          <ac:spMkLst>
            <pc:docMk/>
            <pc:sldMk cId="4122920851" sldId="280"/>
            <ac:spMk id="2" creationId="{5D4C7F25-5AA9-14FE-A45A-5FCBE0A00D9E}"/>
          </ac:spMkLst>
        </pc:spChg>
        <pc:spChg chg="mod">
          <ac:chgData name="Nicole Gaines" userId="S::ngaines@aph.org::f058676c-6860-4787-b0c9-f433f739438b" providerId="AD" clId="Web-{8D97E957-9481-AA1D-D7DE-0E3DF4967B20}" dt="2025-09-11T17:51:05.651" v="1440" actId="20577"/>
          <ac:spMkLst>
            <pc:docMk/>
            <pc:sldMk cId="4122920851" sldId="280"/>
            <ac:spMk id="3" creationId="{6B10C431-6F67-0AF0-AFDC-89A2AD5A3C10}"/>
          </ac:spMkLst>
        </pc:spChg>
      </pc:sldChg>
      <pc:sldChg chg="add replId">
        <pc:chgData name="Nicole Gaines" userId="S::ngaines@aph.org::f058676c-6860-4787-b0c9-f433f739438b" providerId="AD" clId="Web-{8D97E957-9481-AA1D-D7DE-0E3DF4967B20}" dt="2025-09-11T17:26:24.228" v="834"/>
        <pc:sldMkLst>
          <pc:docMk/>
          <pc:sldMk cId="676285663" sldId="281"/>
        </pc:sldMkLst>
      </pc:sldChg>
      <pc:sldChg chg="addSp delSp modSp new add del mod modClrScheme chgLayout">
        <pc:chgData name="Nicole Gaines" userId="S::ngaines@aph.org::f058676c-6860-4787-b0c9-f433f739438b" providerId="AD" clId="Web-{8D97E957-9481-AA1D-D7DE-0E3DF4967B20}" dt="2025-09-11T17:51:25.573" v="1441"/>
        <pc:sldMkLst>
          <pc:docMk/>
          <pc:sldMk cId="3598737969" sldId="282"/>
        </pc:sldMkLst>
      </pc:sldChg>
      <pc:sldChg chg="add replId">
        <pc:chgData name="Nicole Gaines" userId="S::ngaines@aph.org::f058676c-6860-4787-b0c9-f433f739438b" providerId="AD" clId="Web-{8D97E957-9481-AA1D-D7DE-0E3DF4967B20}" dt="2025-09-11T17:35:05.832" v="844"/>
        <pc:sldMkLst>
          <pc:docMk/>
          <pc:sldMk cId="1007659234" sldId="283"/>
        </pc:sldMkLst>
      </pc:sldChg>
      <pc:sldChg chg="addSp delSp modSp add replId">
        <pc:chgData name="Nicole Gaines" userId="S::ngaines@aph.org::f058676c-6860-4787-b0c9-f433f739438b" providerId="AD" clId="Web-{8D97E957-9481-AA1D-D7DE-0E3DF4967B20}" dt="2025-09-11T17:35:39.926" v="853" actId="1076"/>
        <pc:sldMkLst>
          <pc:docMk/>
          <pc:sldMk cId="2119456401" sldId="284"/>
        </pc:sldMkLst>
        <pc:picChg chg="add mod ord">
          <ac:chgData name="Nicole Gaines" userId="S::ngaines@aph.org::f058676c-6860-4787-b0c9-f433f739438b" providerId="AD" clId="Web-{8D97E957-9481-AA1D-D7DE-0E3DF4967B20}" dt="2025-09-11T17:35:39.926" v="853" actId="1076"/>
          <ac:picMkLst>
            <pc:docMk/>
            <pc:sldMk cId="2119456401" sldId="284"/>
            <ac:picMk id="2" creationId="{DB5278E7-2586-8D19-55BB-456CD8A75A98}"/>
          </ac:picMkLst>
        </pc:picChg>
      </pc:sldChg>
      <pc:sldChg chg="add del replId">
        <pc:chgData name="Nicole Gaines" userId="S::ngaines@aph.org::f058676c-6860-4787-b0c9-f433f739438b" providerId="AD" clId="Web-{8D97E957-9481-AA1D-D7DE-0E3DF4967B20}" dt="2025-09-11T17:35:16.754" v="848"/>
        <pc:sldMkLst>
          <pc:docMk/>
          <pc:sldMk cId="193755017" sldId="285"/>
        </pc:sldMkLst>
      </pc:sldChg>
      <pc:sldChg chg="modSp add ord replId">
        <pc:chgData name="Nicole Gaines" userId="S::ngaines@aph.org::f058676c-6860-4787-b0c9-f433f739438b" providerId="AD" clId="Web-{8D97E957-9481-AA1D-D7DE-0E3DF4967B20}" dt="2025-09-11T17:50:13.010" v="1346"/>
        <pc:sldMkLst>
          <pc:docMk/>
          <pc:sldMk cId="1937303565" sldId="285"/>
        </pc:sldMkLst>
        <pc:spChg chg="mod">
          <ac:chgData name="Nicole Gaines" userId="S::ngaines@aph.org::f058676c-6860-4787-b0c9-f433f739438b" providerId="AD" clId="Web-{8D97E957-9481-AA1D-D7DE-0E3DF4967B20}" dt="2025-09-11T17:46:09.790" v="893" actId="20577"/>
          <ac:spMkLst>
            <pc:docMk/>
            <pc:sldMk cId="1937303565" sldId="285"/>
            <ac:spMk id="2" creationId="{5963D033-4208-09B7-F57A-386D6F70AA8D}"/>
          </ac:spMkLst>
        </pc:spChg>
        <pc:spChg chg="mod">
          <ac:chgData name="Nicole Gaines" userId="S::ngaines@aph.org::f058676c-6860-4787-b0c9-f433f739438b" providerId="AD" clId="Web-{8D97E957-9481-AA1D-D7DE-0E3DF4967B20}" dt="2025-09-11T17:49:03.322" v="1292" actId="20577"/>
          <ac:spMkLst>
            <pc:docMk/>
            <pc:sldMk cId="1937303565" sldId="285"/>
            <ac:spMk id="3" creationId="{50C0AA11-58C8-92C0-CF75-0A9865055D29}"/>
          </ac:spMkLst>
        </pc:spChg>
      </pc:sldChg>
      <pc:sldChg chg="modSp add replId">
        <pc:chgData name="Nicole Gaines" userId="S::ngaines@aph.org::f058676c-6860-4787-b0c9-f433f739438b" providerId="AD" clId="Web-{8D97E957-9481-AA1D-D7DE-0E3DF4967B20}" dt="2025-09-11T17:59:05.243" v="1885" actId="20577"/>
        <pc:sldMkLst>
          <pc:docMk/>
          <pc:sldMk cId="4169263400" sldId="286"/>
        </pc:sldMkLst>
        <pc:spChg chg="mod">
          <ac:chgData name="Nicole Gaines" userId="S::ngaines@aph.org::f058676c-6860-4787-b0c9-f433f739438b" providerId="AD" clId="Web-{8D97E957-9481-AA1D-D7DE-0E3DF4967B20}" dt="2025-09-11T17:51:46.198" v="1456" actId="20577"/>
          <ac:spMkLst>
            <pc:docMk/>
            <pc:sldMk cId="4169263400" sldId="286"/>
            <ac:spMk id="2" creationId="{8576F29D-F2F3-5F48-F6F4-36970EBECF66}"/>
          </ac:spMkLst>
        </pc:spChg>
        <pc:spChg chg="mod">
          <ac:chgData name="Nicole Gaines" userId="S::ngaines@aph.org::f058676c-6860-4787-b0c9-f433f739438b" providerId="AD" clId="Web-{8D97E957-9481-AA1D-D7DE-0E3DF4967B20}" dt="2025-09-11T17:59:05.243" v="1885" actId="20577"/>
          <ac:spMkLst>
            <pc:docMk/>
            <pc:sldMk cId="4169263400" sldId="286"/>
            <ac:spMk id="3" creationId="{C261A7CC-89CB-1D99-C521-7E144A1EDB30}"/>
          </ac:spMkLst>
        </pc:spChg>
      </pc:sldChg>
      <pc:sldChg chg="modSp add replId">
        <pc:chgData name="Nicole Gaines" userId="S::ngaines@aph.org::f058676c-6860-4787-b0c9-f433f739438b" providerId="AD" clId="Web-{8D97E957-9481-AA1D-D7DE-0E3DF4967B20}" dt="2025-09-11T17:54:12.871" v="1816" actId="20577"/>
        <pc:sldMkLst>
          <pc:docMk/>
          <pc:sldMk cId="1433535247" sldId="287"/>
        </pc:sldMkLst>
      </pc:sldChg>
    </pc:docChg>
  </pc:docChgLst>
  <pc:docChgLst>
    <pc:chgData name="Abigail Webster - Blair" userId="S::awebsterblair@aph.org::ac6a9f45-079a-4142-b370-03e6ce684eed" providerId="AD" clId="Web-{025F8ED9-5E5D-70BE-12C7-C88C1BC034AE}"/>
    <pc:docChg chg="addSld delSld modSld sldOrd">
      <pc:chgData name="Abigail Webster - Blair" userId="S::awebsterblair@aph.org::ac6a9f45-079a-4142-b370-03e6ce684eed" providerId="AD" clId="Web-{025F8ED9-5E5D-70BE-12C7-C88C1BC034AE}" dt="2025-09-04T20:34:19.837" v="1113" actId="20577"/>
      <pc:docMkLst>
        <pc:docMk/>
      </pc:docMkLst>
      <pc:sldChg chg="new del">
        <pc:chgData name="Abigail Webster - Blair" userId="S::awebsterblair@aph.org::ac6a9f45-079a-4142-b370-03e6ce684eed" providerId="AD" clId="Web-{025F8ED9-5E5D-70BE-12C7-C88C1BC034AE}" dt="2025-09-04T18:44:28.886" v="1"/>
        <pc:sldMkLst>
          <pc:docMk/>
          <pc:sldMk cId="49513321" sldId="267"/>
        </pc:sldMkLst>
      </pc:sldChg>
      <pc:sldChg chg="modSp new ord">
        <pc:chgData name="Abigail Webster - Blair" userId="S::awebsterblair@aph.org::ac6a9f45-079a-4142-b370-03e6ce684eed" providerId="AD" clId="Web-{025F8ED9-5E5D-70BE-12C7-C88C1BC034AE}" dt="2025-09-04T19:00:50.541" v="677" actId="20577"/>
        <pc:sldMkLst>
          <pc:docMk/>
          <pc:sldMk cId="1850299361" sldId="267"/>
        </pc:sldMkLst>
        <pc:spChg chg="mod">
          <ac:chgData name="Abigail Webster - Blair" userId="S::awebsterblair@aph.org::ac6a9f45-079a-4142-b370-03e6ce684eed" providerId="AD" clId="Web-{025F8ED9-5E5D-70BE-12C7-C88C1BC034AE}" dt="2025-09-04T18:46:23.308" v="49" actId="20577"/>
          <ac:spMkLst>
            <pc:docMk/>
            <pc:sldMk cId="1850299361" sldId="267"/>
            <ac:spMk id="2" creationId="{9961704F-D1B5-8BCB-7D19-2BAFB5F5EFB7}"/>
          </ac:spMkLst>
        </pc:spChg>
        <pc:spChg chg="mod">
          <ac:chgData name="Abigail Webster - Blair" userId="S::awebsterblair@aph.org::ac6a9f45-079a-4142-b370-03e6ce684eed" providerId="AD" clId="Web-{025F8ED9-5E5D-70BE-12C7-C88C1BC034AE}" dt="2025-09-04T19:00:50.541" v="677" actId="20577"/>
          <ac:spMkLst>
            <pc:docMk/>
            <pc:sldMk cId="1850299361" sldId="267"/>
            <ac:spMk id="3" creationId="{45C2D412-7128-2B0B-DF31-1455F6DE8D2A}"/>
          </ac:spMkLst>
        </pc:spChg>
      </pc:sldChg>
      <pc:sldChg chg="modSp new">
        <pc:chgData name="Abigail Webster - Blair" userId="S::awebsterblair@aph.org::ac6a9f45-079a-4142-b370-03e6ce684eed" providerId="AD" clId="Web-{025F8ED9-5E5D-70BE-12C7-C88C1BC034AE}" dt="2025-09-04T20:34:19.837" v="1113" actId="20577"/>
        <pc:sldMkLst>
          <pc:docMk/>
          <pc:sldMk cId="639510327" sldId="268"/>
        </pc:sldMkLst>
        <pc:spChg chg="mod">
          <ac:chgData name="Abigail Webster - Blair" userId="S::awebsterblair@aph.org::ac6a9f45-079a-4142-b370-03e6ce684eed" providerId="AD" clId="Web-{025F8ED9-5E5D-70BE-12C7-C88C1BC034AE}" dt="2025-09-04T18:49:04.871" v="181" actId="20577"/>
          <ac:spMkLst>
            <pc:docMk/>
            <pc:sldMk cId="639510327" sldId="268"/>
            <ac:spMk id="2" creationId="{865EA9EB-8963-AFE5-836E-C4F8CB68E38B}"/>
          </ac:spMkLst>
        </pc:spChg>
        <pc:spChg chg="mod">
          <ac:chgData name="Abigail Webster - Blair" userId="S::awebsterblair@aph.org::ac6a9f45-079a-4142-b370-03e6ce684eed" providerId="AD" clId="Web-{025F8ED9-5E5D-70BE-12C7-C88C1BC034AE}" dt="2025-09-04T20:34:19.837" v="1113" actId="20577"/>
          <ac:spMkLst>
            <pc:docMk/>
            <pc:sldMk cId="639510327" sldId="268"/>
            <ac:spMk id="3" creationId="{C45E4A60-4AF4-A798-8919-07CE16571026}"/>
          </ac:spMkLst>
        </pc:spChg>
      </pc:sldChg>
      <pc:sldChg chg="modSp new">
        <pc:chgData name="Abigail Webster - Blair" userId="S::awebsterblair@aph.org::ac6a9f45-079a-4142-b370-03e6ce684eed" providerId="AD" clId="Web-{025F8ED9-5E5D-70BE-12C7-C88C1BC034AE}" dt="2025-09-04T18:55:03.372" v="396" actId="20577"/>
        <pc:sldMkLst>
          <pc:docMk/>
          <pc:sldMk cId="3204694287" sldId="269"/>
        </pc:sldMkLst>
        <pc:spChg chg="mod">
          <ac:chgData name="Abigail Webster - Blair" userId="S::awebsterblair@aph.org::ac6a9f45-079a-4142-b370-03e6ce684eed" providerId="AD" clId="Web-{025F8ED9-5E5D-70BE-12C7-C88C1BC034AE}" dt="2025-09-04T18:53:27.836" v="336" actId="20577"/>
          <ac:spMkLst>
            <pc:docMk/>
            <pc:sldMk cId="3204694287" sldId="269"/>
            <ac:spMk id="2" creationId="{E3E447C8-0FB2-6FB0-CC74-78A1F43A5B93}"/>
          </ac:spMkLst>
        </pc:spChg>
        <pc:spChg chg="mod">
          <ac:chgData name="Abigail Webster - Blair" userId="S::awebsterblair@aph.org::ac6a9f45-079a-4142-b370-03e6ce684eed" providerId="AD" clId="Web-{025F8ED9-5E5D-70BE-12C7-C88C1BC034AE}" dt="2025-09-04T18:55:03.372" v="396" actId="20577"/>
          <ac:spMkLst>
            <pc:docMk/>
            <pc:sldMk cId="3204694287" sldId="269"/>
            <ac:spMk id="3" creationId="{53F0C9BB-5376-5EB3-8ECB-2C636AFBB41F}"/>
          </ac:spMkLst>
        </pc:spChg>
      </pc:sldChg>
      <pc:sldChg chg="modSp new">
        <pc:chgData name="Abigail Webster - Blair" userId="S::awebsterblair@aph.org::ac6a9f45-079a-4142-b370-03e6ce684eed" providerId="AD" clId="Web-{025F8ED9-5E5D-70BE-12C7-C88C1BC034AE}" dt="2025-09-04T19:15:22.126" v="678" actId="20577"/>
        <pc:sldMkLst>
          <pc:docMk/>
          <pc:sldMk cId="2698451499" sldId="270"/>
        </pc:sldMkLst>
        <pc:spChg chg="mod">
          <ac:chgData name="Abigail Webster - Blair" userId="S::awebsterblair@aph.org::ac6a9f45-079a-4142-b370-03e6ce684eed" providerId="AD" clId="Web-{025F8ED9-5E5D-70BE-12C7-C88C1BC034AE}" dt="2025-09-04T18:55:39.514" v="401" actId="20577"/>
          <ac:spMkLst>
            <pc:docMk/>
            <pc:sldMk cId="2698451499" sldId="270"/>
            <ac:spMk id="2" creationId="{AD12ADEE-519A-A702-8650-3CDAA92D290C}"/>
          </ac:spMkLst>
        </pc:spChg>
        <pc:spChg chg="mod">
          <ac:chgData name="Abigail Webster - Blair" userId="S::awebsterblair@aph.org::ac6a9f45-079a-4142-b370-03e6ce684eed" providerId="AD" clId="Web-{025F8ED9-5E5D-70BE-12C7-C88C1BC034AE}" dt="2025-09-04T19:15:22.126" v="678" actId="20577"/>
          <ac:spMkLst>
            <pc:docMk/>
            <pc:sldMk cId="2698451499" sldId="270"/>
            <ac:spMk id="3" creationId="{D57A5F85-1ACA-CC46-A257-AF3ACB581BDC}"/>
          </ac:spMkLst>
        </pc:spChg>
      </pc:sldChg>
      <pc:sldChg chg="modSp new">
        <pc:chgData name="Abigail Webster - Blair" userId="S::awebsterblair@aph.org::ac6a9f45-079a-4142-b370-03e6ce684eed" providerId="AD" clId="Web-{025F8ED9-5E5D-70BE-12C7-C88C1BC034AE}" dt="2025-09-04T18:58:11.956" v="563" actId="20577"/>
        <pc:sldMkLst>
          <pc:docMk/>
          <pc:sldMk cId="1810285142" sldId="271"/>
        </pc:sldMkLst>
        <pc:spChg chg="mod">
          <ac:chgData name="Abigail Webster - Blair" userId="S::awebsterblair@aph.org::ac6a9f45-079a-4142-b370-03e6ce684eed" providerId="AD" clId="Web-{025F8ED9-5E5D-70BE-12C7-C88C1BC034AE}" dt="2025-09-04T18:56:39.281" v="413" actId="20577"/>
          <ac:spMkLst>
            <pc:docMk/>
            <pc:sldMk cId="1810285142" sldId="271"/>
            <ac:spMk id="2" creationId="{520DEA33-FFB5-6F3C-977A-DF0B86697BDC}"/>
          </ac:spMkLst>
        </pc:spChg>
        <pc:spChg chg="mod">
          <ac:chgData name="Abigail Webster - Blair" userId="S::awebsterblair@aph.org::ac6a9f45-079a-4142-b370-03e6ce684eed" providerId="AD" clId="Web-{025F8ED9-5E5D-70BE-12C7-C88C1BC034AE}" dt="2025-09-04T18:58:11.956" v="563" actId="20577"/>
          <ac:spMkLst>
            <pc:docMk/>
            <pc:sldMk cId="1810285142" sldId="271"/>
            <ac:spMk id="3" creationId="{083F4881-F561-7A5C-7DD8-0EDC3DD29DC0}"/>
          </ac:spMkLst>
        </pc:spChg>
      </pc:sldChg>
      <pc:sldChg chg="modSp new ord">
        <pc:chgData name="Abigail Webster - Blair" userId="S::awebsterblair@aph.org::ac6a9f45-079a-4142-b370-03e6ce684eed" providerId="AD" clId="Web-{025F8ED9-5E5D-70BE-12C7-C88C1BC034AE}" dt="2025-09-04T18:59:31.705" v="676"/>
        <pc:sldMkLst>
          <pc:docMk/>
          <pc:sldMk cId="2648507043" sldId="272"/>
        </pc:sldMkLst>
        <pc:spChg chg="mod">
          <ac:chgData name="Abigail Webster - Blair" userId="S::awebsterblair@aph.org::ac6a9f45-079a-4142-b370-03e6ce684eed" providerId="AD" clId="Web-{025F8ED9-5E5D-70BE-12C7-C88C1BC034AE}" dt="2025-09-04T18:58:31.023" v="567" actId="20577"/>
          <ac:spMkLst>
            <pc:docMk/>
            <pc:sldMk cId="2648507043" sldId="272"/>
            <ac:spMk id="2" creationId="{16A76F1C-5663-BE83-9D41-F550D65B3F0D}"/>
          </ac:spMkLst>
        </pc:spChg>
        <pc:spChg chg="mod">
          <ac:chgData name="Abigail Webster - Blair" userId="S::awebsterblair@aph.org::ac6a9f45-079a-4142-b370-03e6ce684eed" providerId="AD" clId="Web-{025F8ED9-5E5D-70BE-12C7-C88C1BC034AE}" dt="2025-09-04T18:59:19.406" v="675" actId="20577"/>
          <ac:spMkLst>
            <pc:docMk/>
            <pc:sldMk cId="2648507043" sldId="272"/>
            <ac:spMk id="3" creationId="{2D63A6B3-1CD9-5F7C-53C5-E137BAD99B4F}"/>
          </ac:spMkLst>
        </pc:spChg>
      </pc:sldChg>
      <pc:sldChg chg="modSp new">
        <pc:chgData name="Abigail Webster - Blair" userId="S::awebsterblair@aph.org::ac6a9f45-079a-4142-b370-03e6ce684eed" providerId="AD" clId="Web-{025F8ED9-5E5D-70BE-12C7-C88C1BC034AE}" dt="2025-09-04T20:27:41.123" v="1107" actId="20577"/>
        <pc:sldMkLst>
          <pc:docMk/>
          <pc:sldMk cId="1773507473" sldId="273"/>
        </pc:sldMkLst>
        <pc:spChg chg="mod">
          <ac:chgData name="Abigail Webster - Blair" userId="S::awebsterblair@aph.org::ac6a9f45-079a-4142-b370-03e6ce684eed" providerId="AD" clId="Web-{025F8ED9-5E5D-70BE-12C7-C88C1BC034AE}" dt="2025-09-04T19:17:08.207" v="684" actId="20577"/>
          <ac:spMkLst>
            <pc:docMk/>
            <pc:sldMk cId="1773507473" sldId="273"/>
            <ac:spMk id="2" creationId="{B6371174-E14D-1B2F-11DF-57BD06F65450}"/>
          </ac:spMkLst>
        </pc:spChg>
        <pc:spChg chg="mod">
          <ac:chgData name="Abigail Webster - Blair" userId="S::awebsterblair@aph.org::ac6a9f45-079a-4142-b370-03e6ce684eed" providerId="AD" clId="Web-{025F8ED9-5E5D-70BE-12C7-C88C1BC034AE}" dt="2025-09-04T20:27:41.123" v="1107" actId="20577"/>
          <ac:spMkLst>
            <pc:docMk/>
            <pc:sldMk cId="1773507473" sldId="273"/>
            <ac:spMk id="3" creationId="{BAD0BBD3-535E-6591-D9E4-3809E80461B2}"/>
          </ac:spMkLst>
        </pc:spChg>
      </pc:sldChg>
      <pc:sldChg chg="modSp new">
        <pc:chgData name="Abigail Webster - Blair" userId="S::awebsterblair@aph.org::ac6a9f45-079a-4142-b370-03e6ce684eed" providerId="AD" clId="Web-{025F8ED9-5E5D-70BE-12C7-C88C1BC034AE}" dt="2025-09-04T20:27:51.560" v="1110" actId="20577"/>
        <pc:sldMkLst>
          <pc:docMk/>
          <pc:sldMk cId="3125618893" sldId="274"/>
        </pc:sldMkLst>
        <pc:spChg chg="mod">
          <ac:chgData name="Abigail Webster - Blair" userId="S::awebsterblair@aph.org::ac6a9f45-079a-4142-b370-03e6ce684eed" providerId="AD" clId="Web-{025F8ED9-5E5D-70BE-12C7-C88C1BC034AE}" dt="2025-09-04T19:17:18.488" v="694" actId="20577"/>
          <ac:spMkLst>
            <pc:docMk/>
            <pc:sldMk cId="3125618893" sldId="274"/>
            <ac:spMk id="2" creationId="{DAAB7207-3454-B85D-001C-6156D4181BC8}"/>
          </ac:spMkLst>
        </pc:spChg>
        <pc:spChg chg="mod">
          <ac:chgData name="Abigail Webster - Blair" userId="S::awebsterblair@aph.org::ac6a9f45-079a-4142-b370-03e6ce684eed" providerId="AD" clId="Web-{025F8ED9-5E5D-70BE-12C7-C88C1BC034AE}" dt="2025-09-04T20:27:51.560" v="1110" actId="20577"/>
          <ac:spMkLst>
            <pc:docMk/>
            <pc:sldMk cId="3125618893" sldId="274"/>
            <ac:spMk id="3" creationId="{A1398F30-E784-E2AF-CD7B-EDD1D9BA10C1}"/>
          </ac:spMkLst>
        </pc:spChg>
      </pc:sldChg>
    </pc:docChg>
  </pc:docChgLst>
  <pc:docChgLst>
    <pc:chgData name="Abigail Webster - Blair" userId="S::awebsterblair@aph.org::ac6a9f45-079a-4142-b370-03e6ce684eed" providerId="AD" clId="Web-{33007ABA-6E5F-E01F-7732-E69ED8F9CB6A}"/>
    <pc:docChg chg="modSld">
      <pc:chgData name="Abigail Webster - Blair" userId="S::awebsterblair@aph.org::ac6a9f45-079a-4142-b370-03e6ce684eed" providerId="AD" clId="Web-{33007ABA-6E5F-E01F-7732-E69ED8F9CB6A}" dt="2025-09-11T15:24:35.388" v="2" actId="20577"/>
      <pc:docMkLst>
        <pc:docMk/>
      </pc:docMkLst>
      <pc:sldChg chg="modSp">
        <pc:chgData name="Abigail Webster - Blair" userId="S::awebsterblair@aph.org::ac6a9f45-079a-4142-b370-03e6ce684eed" providerId="AD" clId="Web-{33007ABA-6E5F-E01F-7732-E69ED8F9CB6A}" dt="2025-09-11T15:24:35.388" v="2" actId="20577"/>
        <pc:sldMkLst>
          <pc:docMk/>
          <pc:sldMk cId="3204694287" sldId="269"/>
        </pc:sldMkLst>
        <pc:spChg chg="mod">
          <ac:chgData name="Abigail Webster - Blair" userId="S::awebsterblair@aph.org::ac6a9f45-079a-4142-b370-03e6ce684eed" providerId="AD" clId="Web-{33007ABA-6E5F-E01F-7732-E69ED8F9CB6A}" dt="2025-09-11T15:24:35.388" v="2" actId="20577"/>
          <ac:spMkLst>
            <pc:docMk/>
            <pc:sldMk cId="3204694287" sldId="269"/>
            <ac:spMk id="3" creationId="{53F0C9BB-5376-5EB3-8ECB-2C636AFBB41F}"/>
          </ac:spMkLst>
        </pc:spChg>
      </pc:sldChg>
    </pc:docChg>
  </pc:docChgLst>
  <pc:docChgLst>
    <pc:chgData name="Jason Martin" userId="S::jmartin@aph.org::442ac01b-bc60-4a44-92f7-a7b773869e6d" providerId="AD" clId="Web-{58FE03E2-5FFE-9E1E-F922-70E7808C8F4D}"/>
    <pc:docChg chg="addSld delSld modSld">
      <pc:chgData name="Jason Martin" userId="S::jmartin@aph.org::442ac01b-bc60-4a44-92f7-a7b773869e6d" providerId="AD" clId="Web-{58FE03E2-5FFE-9E1E-F922-70E7808C8F4D}" dt="2025-09-18T14:30:41.736" v="204" actId="20577"/>
      <pc:docMkLst>
        <pc:docMk/>
      </pc:docMkLst>
      <pc:sldChg chg="modSp add del replId">
        <pc:chgData name="Jason Martin" userId="S::jmartin@aph.org::442ac01b-bc60-4a44-92f7-a7b773869e6d" providerId="AD" clId="Web-{58FE03E2-5FFE-9E1E-F922-70E7808C8F4D}" dt="2025-09-18T14:15:29.546" v="18"/>
        <pc:sldMkLst>
          <pc:docMk/>
          <pc:sldMk cId="4129691571" sldId="303"/>
        </pc:sldMkLst>
        <pc:spChg chg="mod">
          <ac:chgData name="Jason Martin" userId="S::jmartin@aph.org::442ac01b-bc60-4a44-92f7-a7b773869e6d" providerId="AD" clId="Web-{58FE03E2-5FFE-9E1E-F922-70E7808C8F4D}" dt="2025-09-18T14:13:15.820" v="5" actId="20577"/>
          <ac:spMkLst>
            <pc:docMk/>
            <pc:sldMk cId="4129691571" sldId="303"/>
            <ac:spMk id="2" creationId="{A441112B-F6E2-E7B4-5E8C-16B40C1832F2}"/>
          </ac:spMkLst>
        </pc:spChg>
      </pc:sldChg>
      <pc:sldChg chg="new del">
        <pc:chgData name="Jason Martin" userId="S::jmartin@aph.org::442ac01b-bc60-4a44-92f7-a7b773869e6d" providerId="AD" clId="Web-{58FE03E2-5FFE-9E1E-F922-70E7808C8F4D}" dt="2025-09-18T14:13:26.821" v="7"/>
        <pc:sldMkLst>
          <pc:docMk/>
          <pc:sldMk cId="1363624517" sldId="304"/>
        </pc:sldMkLst>
      </pc:sldChg>
      <pc:sldChg chg="addSp delSp modSp new mod modClrScheme chgLayout">
        <pc:chgData name="Jason Martin" userId="S::jmartin@aph.org::442ac01b-bc60-4a44-92f7-a7b773869e6d" providerId="AD" clId="Web-{58FE03E2-5FFE-9E1E-F922-70E7808C8F4D}" dt="2025-09-18T14:30:41.736" v="204" actId="20577"/>
        <pc:sldMkLst>
          <pc:docMk/>
          <pc:sldMk cId="3500065342" sldId="304"/>
        </pc:sldMkLst>
        <pc:spChg chg="mod">
          <ac:chgData name="Jason Martin" userId="S::jmartin@aph.org::442ac01b-bc60-4a44-92f7-a7b773869e6d" providerId="AD" clId="Web-{58FE03E2-5FFE-9E1E-F922-70E7808C8F4D}" dt="2025-09-18T14:15:22.905" v="17"/>
          <ac:spMkLst>
            <pc:docMk/>
            <pc:sldMk cId="3500065342" sldId="304"/>
            <ac:spMk id="2" creationId="{F3EA3908-777E-EB6E-B237-96AC47EB8B47}"/>
          </ac:spMkLst>
        </pc:spChg>
        <pc:spChg chg="del">
          <ac:chgData name="Jason Martin" userId="S::jmartin@aph.org::442ac01b-bc60-4a44-92f7-a7b773869e6d" providerId="AD" clId="Web-{58FE03E2-5FFE-9E1E-F922-70E7808C8F4D}" dt="2025-09-18T14:15:10.686" v="16"/>
          <ac:spMkLst>
            <pc:docMk/>
            <pc:sldMk cId="3500065342" sldId="304"/>
            <ac:spMk id="3" creationId="{235759A6-061B-A55F-9257-3FEDE4285715}"/>
          </ac:spMkLst>
        </pc:spChg>
        <pc:spChg chg="mod">
          <ac:chgData name="Jason Martin" userId="S::jmartin@aph.org::442ac01b-bc60-4a44-92f7-a7b773869e6d" providerId="AD" clId="Web-{58FE03E2-5FFE-9E1E-F922-70E7808C8F4D}" dt="2025-09-18T14:30:41.736" v="204" actId="20577"/>
          <ac:spMkLst>
            <pc:docMk/>
            <pc:sldMk cId="3500065342" sldId="304"/>
            <ac:spMk id="4" creationId="{4E80419A-4BCC-B150-6CA8-6FC637592391}"/>
          </ac:spMkLst>
        </pc:spChg>
        <pc:picChg chg="add mod ord">
          <ac:chgData name="Jason Martin" userId="S::jmartin@aph.org::442ac01b-bc60-4a44-92f7-a7b773869e6d" providerId="AD" clId="Web-{58FE03E2-5FFE-9E1E-F922-70E7808C8F4D}" dt="2025-09-18T14:15:22.905" v="17"/>
          <ac:picMkLst>
            <pc:docMk/>
            <pc:sldMk cId="3500065342" sldId="304"/>
            <ac:picMk id="5" creationId="{B41263C6-6579-7FBE-83B8-45AA80FD84BB}"/>
          </ac:picMkLst>
        </pc:picChg>
      </pc:sldChg>
    </pc:docChg>
  </pc:docChgLst>
  <pc:docChgLst>
    <pc:chgData name="Nicole Gaines" userId="S::ngaines@aph.org::f058676c-6860-4787-b0c9-f433f739438b" providerId="AD" clId="Web-{F67640FF-A6DC-F9C6-D318-E2FB27F8083D}"/>
    <pc:docChg chg="addSld delSld modSld sldOrd">
      <pc:chgData name="Nicole Gaines" userId="S::ngaines@aph.org::f058676c-6860-4787-b0c9-f433f739438b" providerId="AD" clId="Web-{F67640FF-A6DC-F9C6-D318-E2FB27F8083D}" dt="2025-09-15T19:23:19.595" v="3627" actId="20577"/>
      <pc:docMkLst>
        <pc:docMk/>
      </pc:docMkLst>
      <pc:sldChg chg="modSp">
        <pc:chgData name="Nicole Gaines" userId="S::ngaines@aph.org::f058676c-6860-4787-b0c9-f433f739438b" providerId="AD" clId="Web-{F67640FF-A6DC-F9C6-D318-E2FB27F8083D}" dt="2025-09-15T15:44:11.078" v="2" actId="20577"/>
        <pc:sldMkLst>
          <pc:docMk/>
          <pc:sldMk cId="4013778720" sldId="275"/>
        </pc:sldMkLst>
        <pc:spChg chg="mod">
          <ac:chgData name="Nicole Gaines" userId="S::ngaines@aph.org::f058676c-6860-4787-b0c9-f433f739438b" providerId="AD" clId="Web-{F67640FF-A6DC-F9C6-D318-E2FB27F8083D}" dt="2025-09-15T15:44:11.078" v="2" actId="20577"/>
          <ac:spMkLst>
            <pc:docMk/>
            <pc:sldMk cId="4013778720" sldId="275"/>
            <ac:spMk id="2" creationId="{126702A2-CE74-4A64-646D-5B337E115A8B}"/>
          </ac:spMkLst>
        </pc:spChg>
      </pc:sldChg>
      <pc:sldChg chg="del">
        <pc:chgData name="Nicole Gaines" userId="S::ngaines@aph.org::f058676c-6860-4787-b0c9-f433f739438b" providerId="AD" clId="Web-{F67640FF-A6DC-F9C6-D318-E2FB27F8083D}" dt="2025-09-15T18:47:56.969" v="2588"/>
        <pc:sldMkLst>
          <pc:docMk/>
          <pc:sldMk cId="3211304088" sldId="278"/>
        </pc:sldMkLst>
      </pc:sldChg>
      <pc:sldChg chg="modSp">
        <pc:chgData name="Nicole Gaines" userId="S::ngaines@aph.org::f058676c-6860-4787-b0c9-f433f739438b" providerId="AD" clId="Web-{F67640FF-A6DC-F9C6-D318-E2FB27F8083D}" dt="2025-09-15T18:48:59.221" v="2670" actId="20577"/>
        <pc:sldMkLst>
          <pc:docMk/>
          <pc:sldMk cId="3337589014" sldId="279"/>
        </pc:sldMkLst>
        <pc:spChg chg="mod">
          <ac:chgData name="Nicole Gaines" userId="S::ngaines@aph.org::f058676c-6860-4787-b0c9-f433f739438b" providerId="AD" clId="Web-{F67640FF-A6DC-F9C6-D318-E2FB27F8083D}" dt="2025-09-15T18:48:59.221" v="2670" actId="20577"/>
          <ac:spMkLst>
            <pc:docMk/>
            <pc:sldMk cId="3337589014" sldId="279"/>
            <ac:spMk id="2" creationId="{25201EE2-E9DD-0C97-884E-18C3D3D31E3A}"/>
          </ac:spMkLst>
        </pc:spChg>
        <pc:spChg chg="mod">
          <ac:chgData name="Nicole Gaines" userId="S::ngaines@aph.org::f058676c-6860-4787-b0c9-f433f739438b" providerId="AD" clId="Web-{F67640FF-A6DC-F9C6-D318-E2FB27F8083D}" dt="2025-09-15T18:48:53.627" v="2669" actId="20577"/>
          <ac:spMkLst>
            <pc:docMk/>
            <pc:sldMk cId="3337589014" sldId="279"/>
            <ac:spMk id="3" creationId="{D3E645C1-C2A8-DA98-F345-4674A521C53D}"/>
          </ac:spMkLst>
        </pc:spChg>
      </pc:sldChg>
      <pc:sldChg chg="modSp">
        <pc:chgData name="Nicole Gaines" userId="S::ngaines@aph.org::f058676c-6860-4787-b0c9-f433f739438b" providerId="AD" clId="Web-{F67640FF-A6DC-F9C6-D318-E2FB27F8083D}" dt="2025-09-15T15:57:44.938" v="777" actId="1076"/>
        <pc:sldMkLst>
          <pc:docMk/>
          <pc:sldMk cId="4122920851" sldId="280"/>
        </pc:sldMkLst>
        <pc:spChg chg="mod">
          <ac:chgData name="Nicole Gaines" userId="S::ngaines@aph.org::f058676c-6860-4787-b0c9-f433f739438b" providerId="AD" clId="Web-{F67640FF-A6DC-F9C6-D318-E2FB27F8083D}" dt="2025-09-15T15:57:26.593" v="736" actId="20577"/>
          <ac:spMkLst>
            <pc:docMk/>
            <pc:sldMk cId="4122920851" sldId="280"/>
            <ac:spMk id="2" creationId="{5D4C7F25-5AA9-14FE-A45A-5FCBE0A00D9E}"/>
          </ac:spMkLst>
        </pc:spChg>
        <pc:spChg chg="mod">
          <ac:chgData name="Nicole Gaines" userId="S::ngaines@aph.org::f058676c-6860-4787-b0c9-f433f739438b" providerId="AD" clId="Web-{F67640FF-A6DC-F9C6-D318-E2FB27F8083D}" dt="2025-09-15T15:57:44.938" v="777" actId="1076"/>
          <ac:spMkLst>
            <pc:docMk/>
            <pc:sldMk cId="4122920851" sldId="280"/>
            <ac:spMk id="3" creationId="{6B10C431-6F67-0AF0-AFDC-89A2AD5A3C10}"/>
          </ac:spMkLst>
        </pc:spChg>
      </pc:sldChg>
      <pc:sldChg chg="ord">
        <pc:chgData name="Nicole Gaines" userId="S::ngaines@aph.org::f058676c-6860-4787-b0c9-f433f739438b" providerId="AD" clId="Web-{F67640FF-A6DC-F9C6-D318-E2FB27F8083D}" dt="2025-09-15T16:58:30.301" v="1547"/>
        <pc:sldMkLst>
          <pc:docMk/>
          <pc:sldMk cId="1007659234" sldId="283"/>
        </pc:sldMkLst>
      </pc:sldChg>
      <pc:sldChg chg="ord">
        <pc:chgData name="Nicole Gaines" userId="S::ngaines@aph.org::f058676c-6860-4787-b0c9-f433f739438b" providerId="AD" clId="Web-{F67640FF-A6DC-F9C6-D318-E2FB27F8083D}" dt="2025-09-15T16:58:30.301" v="1548"/>
        <pc:sldMkLst>
          <pc:docMk/>
          <pc:sldMk cId="2119456401" sldId="284"/>
        </pc:sldMkLst>
      </pc:sldChg>
      <pc:sldChg chg="modSp ord">
        <pc:chgData name="Nicole Gaines" userId="S::ngaines@aph.org::f058676c-6860-4787-b0c9-f433f739438b" providerId="AD" clId="Web-{F67640FF-A6DC-F9C6-D318-E2FB27F8083D}" dt="2025-09-15T19:14:57.295" v="3523" actId="20577"/>
        <pc:sldMkLst>
          <pc:docMk/>
          <pc:sldMk cId="1937303565" sldId="285"/>
        </pc:sldMkLst>
        <pc:spChg chg="mod">
          <ac:chgData name="Nicole Gaines" userId="S::ngaines@aph.org::f058676c-6860-4787-b0c9-f433f739438b" providerId="AD" clId="Web-{F67640FF-A6DC-F9C6-D318-E2FB27F8083D}" dt="2025-09-15T19:12:52.684" v="3311" actId="20577"/>
          <ac:spMkLst>
            <pc:docMk/>
            <pc:sldMk cId="1937303565" sldId="285"/>
            <ac:spMk id="2" creationId="{5963D033-4208-09B7-F57A-386D6F70AA8D}"/>
          </ac:spMkLst>
        </pc:spChg>
        <pc:spChg chg="mod">
          <ac:chgData name="Nicole Gaines" userId="S::ngaines@aph.org::f058676c-6860-4787-b0c9-f433f739438b" providerId="AD" clId="Web-{F67640FF-A6DC-F9C6-D318-E2FB27F8083D}" dt="2025-09-15T19:14:57.295" v="3523" actId="20577"/>
          <ac:spMkLst>
            <pc:docMk/>
            <pc:sldMk cId="1937303565" sldId="285"/>
            <ac:spMk id="3" creationId="{50C0AA11-58C8-92C0-CF75-0A9865055D29}"/>
          </ac:spMkLst>
        </pc:spChg>
      </pc:sldChg>
      <pc:sldChg chg="ord">
        <pc:chgData name="Nicole Gaines" userId="S::ngaines@aph.org::f058676c-6860-4787-b0c9-f433f739438b" providerId="AD" clId="Web-{F67640FF-A6DC-F9C6-D318-E2FB27F8083D}" dt="2025-09-15T18:49:16.425" v="2671"/>
        <pc:sldMkLst>
          <pc:docMk/>
          <pc:sldMk cId="4169263400" sldId="286"/>
        </pc:sldMkLst>
      </pc:sldChg>
      <pc:sldChg chg="del">
        <pc:chgData name="Nicole Gaines" userId="S::ngaines@aph.org::f058676c-6860-4787-b0c9-f433f739438b" providerId="AD" clId="Web-{F67640FF-A6DC-F9C6-D318-E2FB27F8083D}" dt="2025-09-15T18:49:27.691" v="2673"/>
        <pc:sldMkLst>
          <pc:docMk/>
          <pc:sldMk cId="1433535247" sldId="287"/>
        </pc:sldMkLst>
      </pc:sldChg>
      <pc:sldChg chg="modSp add ord replId">
        <pc:chgData name="Nicole Gaines" userId="S::ngaines@aph.org::f058676c-6860-4787-b0c9-f433f739438b" providerId="AD" clId="Web-{F67640FF-A6DC-F9C6-D318-E2FB27F8083D}" dt="2025-09-15T18:12:23.272" v="2148" actId="20577"/>
        <pc:sldMkLst>
          <pc:docMk/>
          <pc:sldMk cId="2949690453" sldId="290"/>
        </pc:sldMkLst>
        <pc:spChg chg="mod">
          <ac:chgData name="Nicole Gaines" userId="S::ngaines@aph.org::f058676c-6860-4787-b0c9-f433f739438b" providerId="AD" clId="Web-{F67640FF-A6DC-F9C6-D318-E2FB27F8083D}" dt="2025-09-15T18:09:23.644" v="1795" actId="20577"/>
          <ac:spMkLst>
            <pc:docMk/>
            <pc:sldMk cId="2949690453" sldId="290"/>
            <ac:spMk id="2" creationId="{1816DE04-B712-C268-AE20-9817B091F7F3}"/>
          </ac:spMkLst>
        </pc:spChg>
        <pc:spChg chg="mod">
          <ac:chgData name="Nicole Gaines" userId="S::ngaines@aph.org::f058676c-6860-4787-b0c9-f433f739438b" providerId="AD" clId="Web-{F67640FF-A6DC-F9C6-D318-E2FB27F8083D}" dt="2025-09-15T18:12:23.272" v="2148" actId="20577"/>
          <ac:spMkLst>
            <pc:docMk/>
            <pc:sldMk cId="2949690453" sldId="290"/>
            <ac:spMk id="3" creationId="{FF8718C7-1056-5EDF-B6BF-EC7CB7EC9519}"/>
          </ac:spMkLst>
        </pc:spChg>
      </pc:sldChg>
      <pc:sldChg chg="add del replId">
        <pc:chgData name="Nicole Gaines" userId="S::ngaines@aph.org::f058676c-6860-4787-b0c9-f433f739438b" providerId="AD" clId="Web-{F67640FF-A6DC-F9C6-D318-E2FB27F8083D}" dt="2025-09-15T15:58:02.626" v="779"/>
        <pc:sldMkLst>
          <pc:docMk/>
          <pc:sldMk cId="1414376360" sldId="291"/>
        </pc:sldMkLst>
      </pc:sldChg>
      <pc:sldChg chg="modSp add replId">
        <pc:chgData name="Nicole Gaines" userId="S::ngaines@aph.org::f058676c-6860-4787-b0c9-f433f739438b" providerId="AD" clId="Web-{F67640FF-A6DC-F9C6-D318-E2FB27F8083D}" dt="2025-09-15T15:56:58.999" v="667" actId="20577"/>
        <pc:sldMkLst>
          <pc:docMk/>
          <pc:sldMk cId="459842244" sldId="292"/>
        </pc:sldMkLst>
        <pc:spChg chg="mod">
          <ac:chgData name="Nicole Gaines" userId="S::ngaines@aph.org::f058676c-6860-4787-b0c9-f433f739438b" providerId="AD" clId="Web-{F67640FF-A6DC-F9C6-D318-E2FB27F8083D}" dt="2025-09-15T15:50:51.958" v="264" actId="20577"/>
          <ac:spMkLst>
            <pc:docMk/>
            <pc:sldMk cId="459842244" sldId="292"/>
            <ac:spMk id="2" creationId="{7AD52DA7-20A0-BF2B-CCB4-D7E166D7575D}"/>
          </ac:spMkLst>
        </pc:spChg>
        <pc:spChg chg="mod">
          <ac:chgData name="Nicole Gaines" userId="S::ngaines@aph.org::f058676c-6860-4787-b0c9-f433f739438b" providerId="AD" clId="Web-{F67640FF-A6DC-F9C6-D318-E2FB27F8083D}" dt="2025-09-15T15:56:58.999" v="667" actId="20577"/>
          <ac:spMkLst>
            <pc:docMk/>
            <pc:sldMk cId="459842244" sldId="292"/>
            <ac:spMk id="3" creationId="{3ABA5D26-5844-9F98-20EB-B31582924457}"/>
          </ac:spMkLst>
        </pc:spChg>
      </pc:sldChg>
      <pc:sldChg chg="addSp delSp modSp add replId">
        <pc:chgData name="Nicole Gaines" userId="S::ngaines@aph.org::f058676c-6860-4787-b0c9-f433f739438b" providerId="AD" clId="Web-{F67640FF-A6DC-F9C6-D318-E2FB27F8083D}" dt="2025-09-15T16:36:20.465" v="814" actId="14100"/>
        <pc:sldMkLst>
          <pc:docMk/>
          <pc:sldMk cId="1162207246" sldId="293"/>
        </pc:sldMkLst>
        <pc:spChg chg="mod">
          <ac:chgData name="Nicole Gaines" userId="S::ngaines@aph.org::f058676c-6860-4787-b0c9-f433f739438b" providerId="AD" clId="Web-{F67640FF-A6DC-F9C6-D318-E2FB27F8083D}" dt="2025-09-15T16:31:47.846" v="792" actId="20577"/>
          <ac:spMkLst>
            <pc:docMk/>
            <pc:sldMk cId="1162207246" sldId="293"/>
            <ac:spMk id="2" creationId="{28E2E8F8-BD5E-015D-797A-72B02363FB60}"/>
          </ac:spMkLst>
        </pc:spChg>
        <pc:spChg chg="del mod">
          <ac:chgData name="Nicole Gaines" userId="S::ngaines@aph.org::f058676c-6860-4787-b0c9-f433f739438b" providerId="AD" clId="Web-{F67640FF-A6DC-F9C6-D318-E2FB27F8083D}" dt="2025-09-15T16:32:59.004" v="796"/>
          <ac:spMkLst>
            <pc:docMk/>
            <pc:sldMk cId="1162207246" sldId="293"/>
            <ac:spMk id="3" creationId="{F9E129B4-2393-CCB9-70C0-BC538C3AB5B7}"/>
          </ac:spMkLst>
        </pc:spChg>
        <pc:picChg chg="add mod ord">
          <ac:chgData name="Nicole Gaines" userId="S::ngaines@aph.org::f058676c-6860-4787-b0c9-f433f739438b" providerId="AD" clId="Web-{F67640FF-A6DC-F9C6-D318-E2FB27F8083D}" dt="2025-09-15T16:36:20.465" v="814" actId="14100"/>
          <ac:picMkLst>
            <pc:docMk/>
            <pc:sldMk cId="1162207246" sldId="293"/>
            <ac:picMk id="4" creationId="{C5ED085D-123D-1F17-CE4C-211C91F888C6}"/>
          </ac:picMkLst>
        </pc:picChg>
      </pc:sldChg>
      <pc:sldChg chg="addSp delSp modSp add replId">
        <pc:chgData name="Nicole Gaines" userId="S::ngaines@aph.org::f058676c-6860-4787-b0c9-f433f739438b" providerId="AD" clId="Web-{F67640FF-A6DC-F9C6-D318-E2FB27F8083D}" dt="2025-09-15T16:36:01.510" v="813" actId="1076"/>
        <pc:sldMkLst>
          <pc:docMk/>
          <pc:sldMk cId="2035325425" sldId="294"/>
        </pc:sldMkLst>
        <pc:spChg chg="mod">
          <ac:chgData name="Nicole Gaines" userId="S::ngaines@aph.org::f058676c-6860-4787-b0c9-f433f739438b" providerId="AD" clId="Web-{F67640FF-A6DC-F9C6-D318-E2FB27F8083D}" dt="2025-09-15T16:35:55.963" v="812" actId="14100"/>
          <ac:spMkLst>
            <pc:docMk/>
            <pc:sldMk cId="2035325425" sldId="294"/>
            <ac:spMk id="2" creationId="{4E60AC27-ECC4-E992-47A4-4AA13E529CD2}"/>
          </ac:spMkLst>
        </pc:spChg>
        <pc:spChg chg="del mod">
          <ac:chgData name="Nicole Gaines" userId="S::ngaines@aph.org::f058676c-6860-4787-b0c9-f433f739438b" providerId="AD" clId="Web-{F67640FF-A6DC-F9C6-D318-E2FB27F8083D}" dt="2025-09-15T16:35:39.977" v="808"/>
          <ac:spMkLst>
            <pc:docMk/>
            <pc:sldMk cId="2035325425" sldId="294"/>
            <ac:spMk id="3" creationId="{9DD7392B-A72A-26E8-06B0-E7039F4B05F8}"/>
          </ac:spMkLst>
        </pc:spChg>
        <pc:picChg chg="add mod ord">
          <ac:chgData name="Nicole Gaines" userId="S::ngaines@aph.org::f058676c-6860-4787-b0c9-f433f739438b" providerId="AD" clId="Web-{F67640FF-A6DC-F9C6-D318-E2FB27F8083D}" dt="2025-09-15T16:36:01.510" v="813" actId="1076"/>
          <ac:picMkLst>
            <pc:docMk/>
            <pc:sldMk cId="2035325425" sldId="294"/>
            <ac:picMk id="4" creationId="{C4438A4F-F1A7-5F9D-3D7C-8B5616A2A9DE}"/>
          </ac:picMkLst>
        </pc:picChg>
      </pc:sldChg>
      <pc:sldChg chg="add replId">
        <pc:chgData name="Nicole Gaines" userId="S::ngaines@aph.org::f058676c-6860-4787-b0c9-f433f739438b" providerId="AD" clId="Web-{F67640FF-A6DC-F9C6-D318-E2FB27F8083D}" dt="2025-09-15T16:34:54.067" v="798"/>
        <pc:sldMkLst>
          <pc:docMk/>
          <pc:sldMk cId="2821934638" sldId="295"/>
        </pc:sldMkLst>
      </pc:sldChg>
      <pc:sldChg chg="addSp delSp modSp add replId">
        <pc:chgData name="Nicole Gaines" userId="S::ngaines@aph.org::f058676c-6860-4787-b0c9-f433f739438b" providerId="AD" clId="Web-{F67640FF-A6DC-F9C6-D318-E2FB27F8083D}" dt="2025-09-15T16:56:19.467" v="1467" actId="20577"/>
        <pc:sldMkLst>
          <pc:docMk/>
          <pc:sldMk cId="1193719342" sldId="296"/>
        </pc:sldMkLst>
        <pc:spChg chg="mod">
          <ac:chgData name="Nicole Gaines" userId="S::ngaines@aph.org::f058676c-6860-4787-b0c9-f433f739438b" providerId="AD" clId="Web-{F67640FF-A6DC-F9C6-D318-E2FB27F8083D}" dt="2025-09-15T16:55:53.247" v="1459" actId="20577"/>
          <ac:spMkLst>
            <pc:docMk/>
            <pc:sldMk cId="1193719342" sldId="296"/>
            <ac:spMk id="2" creationId="{32D898AD-5BBA-6E07-484B-394FF092C814}"/>
          </ac:spMkLst>
        </pc:spChg>
        <pc:spChg chg="del mod">
          <ac:chgData name="Nicole Gaines" userId="S::ngaines@aph.org::f058676c-6860-4787-b0c9-f433f739438b" providerId="AD" clId="Web-{F67640FF-A6DC-F9C6-D318-E2FB27F8083D}" dt="2025-09-15T16:38:55.711" v="832"/>
          <ac:spMkLst>
            <pc:docMk/>
            <pc:sldMk cId="1193719342" sldId="296"/>
            <ac:spMk id="3" creationId="{D4CCE4CF-A33C-0617-6306-1D3FB4887EAC}"/>
          </ac:spMkLst>
        </pc:spChg>
        <pc:spChg chg="add mod">
          <ac:chgData name="Nicole Gaines" userId="S::ngaines@aph.org::f058676c-6860-4787-b0c9-f433f739438b" providerId="AD" clId="Web-{F67640FF-A6DC-F9C6-D318-E2FB27F8083D}" dt="2025-09-15T16:56:19.467" v="1467" actId="20577"/>
          <ac:spMkLst>
            <pc:docMk/>
            <pc:sldMk cId="1193719342" sldId="296"/>
            <ac:spMk id="6" creationId="{209C0328-6B20-CD0A-5106-A59E51769943}"/>
          </ac:spMkLst>
        </pc:spChg>
        <pc:picChg chg="add del mod ord">
          <ac:chgData name="Nicole Gaines" userId="S::ngaines@aph.org::f058676c-6860-4787-b0c9-f433f739438b" providerId="AD" clId="Web-{F67640FF-A6DC-F9C6-D318-E2FB27F8083D}" dt="2025-09-15T16:48:57.961" v="835"/>
          <ac:picMkLst>
            <pc:docMk/>
            <pc:sldMk cId="1193719342" sldId="296"/>
            <ac:picMk id="4" creationId="{AEE87A3C-8470-22EE-BD25-912F4ED7AC79}"/>
          </ac:picMkLst>
        </pc:picChg>
      </pc:sldChg>
      <pc:sldChg chg="modSp add replId">
        <pc:chgData name="Nicole Gaines" userId="S::ngaines@aph.org::f058676c-6860-4787-b0c9-f433f739438b" providerId="AD" clId="Web-{F67640FF-A6DC-F9C6-D318-E2FB27F8083D}" dt="2025-09-15T16:53:18.407" v="1403" actId="20577"/>
        <pc:sldMkLst>
          <pc:docMk/>
          <pc:sldMk cId="704871850" sldId="297"/>
        </pc:sldMkLst>
        <pc:spChg chg="mod">
          <ac:chgData name="Nicole Gaines" userId="S::ngaines@aph.org::f058676c-6860-4787-b0c9-f433f739438b" providerId="AD" clId="Web-{F67640FF-A6DC-F9C6-D318-E2FB27F8083D}" dt="2025-09-15T16:53:18.407" v="1403" actId="20577"/>
          <ac:spMkLst>
            <pc:docMk/>
            <pc:sldMk cId="704871850" sldId="297"/>
            <ac:spMk id="2" creationId="{EB950A48-9AF1-1DB9-C4D0-DF957524432F}"/>
          </ac:spMkLst>
        </pc:spChg>
        <pc:spChg chg="mod">
          <ac:chgData name="Nicole Gaines" userId="S::ngaines@aph.org::f058676c-6860-4787-b0c9-f433f739438b" providerId="AD" clId="Web-{F67640FF-A6DC-F9C6-D318-E2FB27F8083D}" dt="2025-09-15T16:52:45.232" v="1385" actId="20577"/>
          <ac:spMkLst>
            <pc:docMk/>
            <pc:sldMk cId="704871850" sldId="297"/>
            <ac:spMk id="3" creationId="{D8EA90EF-72C8-9F8E-6089-B1887B91F6CD}"/>
          </ac:spMkLst>
        </pc:spChg>
      </pc:sldChg>
      <pc:sldChg chg="modSp add del replId">
        <pc:chgData name="Nicole Gaines" userId="S::ngaines@aph.org::f058676c-6860-4787-b0c9-f433f739438b" providerId="AD" clId="Web-{F67640FF-A6DC-F9C6-D318-E2FB27F8083D}" dt="2025-09-15T18:47:46.922" v="2587"/>
        <pc:sldMkLst>
          <pc:docMk/>
          <pc:sldMk cId="796153022" sldId="298"/>
        </pc:sldMkLst>
        <pc:spChg chg="mod">
          <ac:chgData name="Nicole Gaines" userId="S::ngaines@aph.org::f058676c-6860-4787-b0c9-f433f739438b" providerId="AD" clId="Web-{F67640FF-A6DC-F9C6-D318-E2FB27F8083D}" dt="2025-09-15T18:14:05.432" v="2286" actId="20577"/>
          <ac:spMkLst>
            <pc:docMk/>
            <pc:sldMk cId="796153022" sldId="298"/>
            <ac:spMk id="2" creationId="{58277766-1839-B5F5-0017-01B8A4D6B03F}"/>
          </ac:spMkLst>
        </pc:spChg>
        <pc:spChg chg="mod">
          <ac:chgData name="Nicole Gaines" userId="S::ngaines@aph.org::f058676c-6860-4787-b0c9-f433f739438b" providerId="AD" clId="Web-{F67640FF-A6DC-F9C6-D318-E2FB27F8083D}" dt="2025-09-15T18:47:43.093" v="2586" actId="20577"/>
          <ac:spMkLst>
            <pc:docMk/>
            <pc:sldMk cId="796153022" sldId="298"/>
            <ac:spMk id="3" creationId="{3924049A-9FFA-BF28-F975-3DF061A96DAA}"/>
          </ac:spMkLst>
        </pc:spChg>
      </pc:sldChg>
      <pc:sldChg chg="modSp add replId">
        <pc:chgData name="Nicole Gaines" userId="S::ngaines@aph.org::f058676c-6860-4787-b0c9-f433f739438b" providerId="AD" clId="Web-{F67640FF-A6DC-F9C6-D318-E2FB27F8083D}" dt="2025-09-15T19:00:08.605" v="3214" actId="20577"/>
        <pc:sldMkLst>
          <pc:docMk/>
          <pc:sldMk cId="1072373084" sldId="298"/>
        </pc:sldMkLst>
        <pc:spChg chg="mod">
          <ac:chgData name="Nicole Gaines" userId="S::ngaines@aph.org::f058676c-6860-4787-b0c9-f433f739438b" providerId="AD" clId="Web-{F67640FF-A6DC-F9C6-D318-E2FB27F8083D}" dt="2025-09-15T18:49:52.020" v="2710" actId="20577"/>
          <ac:spMkLst>
            <pc:docMk/>
            <pc:sldMk cId="1072373084" sldId="298"/>
            <ac:spMk id="2" creationId="{81F1A38C-FD0F-2910-F62F-1412E7550B4B}"/>
          </ac:spMkLst>
        </pc:spChg>
        <pc:spChg chg="mod">
          <ac:chgData name="Nicole Gaines" userId="S::ngaines@aph.org::f058676c-6860-4787-b0c9-f433f739438b" providerId="AD" clId="Web-{F67640FF-A6DC-F9C6-D318-E2FB27F8083D}" dt="2025-09-15T19:00:08.605" v="3214" actId="20577"/>
          <ac:spMkLst>
            <pc:docMk/>
            <pc:sldMk cId="1072373084" sldId="298"/>
            <ac:spMk id="3" creationId="{3B362E1A-060E-B977-ACA4-3D14931A1A20}"/>
          </ac:spMkLst>
        </pc:spChg>
      </pc:sldChg>
      <pc:sldChg chg="modSp add replId">
        <pc:chgData name="Nicole Gaines" userId="S::ngaines@aph.org::f058676c-6860-4787-b0c9-f433f739438b" providerId="AD" clId="Web-{F67640FF-A6DC-F9C6-D318-E2FB27F8083D}" dt="2025-09-15T18:56:41.654" v="2946" actId="20577"/>
        <pc:sldMkLst>
          <pc:docMk/>
          <pc:sldMk cId="38614396" sldId="299"/>
        </pc:sldMkLst>
        <pc:spChg chg="mod">
          <ac:chgData name="Nicole Gaines" userId="S::ngaines@aph.org::f058676c-6860-4787-b0c9-f433f739438b" providerId="AD" clId="Web-{F67640FF-A6DC-F9C6-D318-E2FB27F8083D}" dt="2025-09-15T18:53:34.291" v="2894" actId="20577"/>
          <ac:spMkLst>
            <pc:docMk/>
            <pc:sldMk cId="38614396" sldId="299"/>
            <ac:spMk id="2" creationId="{B572B3D7-28FE-571A-2F69-3968DFC7F1C0}"/>
          </ac:spMkLst>
        </pc:spChg>
        <pc:spChg chg="mod">
          <ac:chgData name="Nicole Gaines" userId="S::ngaines@aph.org::f058676c-6860-4787-b0c9-f433f739438b" providerId="AD" clId="Web-{F67640FF-A6DC-F9C6-D318-E2FB27F8083D}" dt="2025-09-15T18:56:41.654" v="2946" actId="20577"/>
          <ac:spMkLst>
            <pc:docMk/>
            <pc:sldMk cId="38614396" sldId="299"/>
            <ac:spMk id="3" creationId="{86212210-FF62-5190-67A1-5834F06389F0}"/>
          </ac:spMkLst>
        </pc:spChg>
      </pc:sldChg>
      <pc:sldChg chg="addSp delSp modSp add replId">
        <pc:chgData name="Nicole Gaines" userId="S::ngaines@aph.org::f058676c-6860-4787-b0c9-f433f739438b" providerId="AD" clId="Web-{F67640FF-A6DC-F9C6-D318-E2FB27F8083D}" dt="2025-09-15T19:22:50.797" v="3615" actId="20577"/>
        <pc:sldMkLst>
          <pc:docMk/>
          <pc:sldMk cId="2494258689" sldId="300"/>
        </pc:sldMkLst>
        <pc:spChg chg="mod">
          <ac:chgData name="Nicole Gaines" userId="S::ngaines@aph.org::f058676c-6860-4787-b0c9-f433f739438b" providerId="AD" clId="Web-{F67640FF-A6DC-F9C6-D318-E2FB27F8083D}" dt="2025-09-15T19:22:50.797" v="3615" actId="20577"/>
          <ac:spMkLst>
            <pc:docMk/>
            <pc:sldMk cId="2494258689" sldId="300"/>
            <ac:spMk id="2" creationId="{65F91636-15A4-9BAE-F17B-22E5FA5693B0}"/>
          </ac:spMkLst>
        </pc:spChg>
        <pc:spChg chg="del mod">
          <ac:chgData name="Nicole Gaines" userId="S::ngaines@aph.org::f058676c-6860-4787-b0c9-f433f739438b" providerId="AD" clId="Web-{F67640FF-A6DC-F9C6-D318-E2FB27F8083D}" dt="2025-09-15T19:16:07.002" v="3527"/>
          <ac:spMkLst>
            <pc:docMk/>
            <pc:sldMk cId="2494258689" sldId="300"/>
            <ac:spMk id="3" creationId="{BC531746-30FD-8A49-F23C-25105277A223}"/>
          </ac:spMkLst>
        </pc:spChg>
        <pc:picChg chg="add mod ord">
          <ac:chgData name="Nicole Gaines" userId="S::ngaines@aph.org::f058676c-6860-4787-b0c9-f433f739438b" providerId="AD" clId="Web-{F67640FF-A6DC-F9C6-D318-E2FB27F8083D}" dt="2025-09-15T19:16:07.002" v="3527"/>
          <ac:picMkLst>
            <pc:docMk/>
            <pc:sldMk cId="2494258689" sldId="300"/>
            <ac:picMk id="4" creationId="{7A943A35-E61B-3212-060C-CD6D26A6F102}"/>
          </ac:picMkLst>
        </pc:picChg>
        <pc:inkChg chg="add">
          <ac:chgData name="Nicole Gaines" userId="S::ngaines@aph.org::f058676c-6860-4787-b0c9-f433f739438b" providerId="AD" clId="Web-{F67640FF-A6DC-F9C6-D318-E2FB27F8083D}" dt="2025-09-15T19:17:09.416" v="3528"/>
          <ac:inkMkLst>
            <pc:docMk/>
            <pc:sldMk cId="2494258689" sldId="300"/>
            <ac:inkMk id="5" creationId="{42BF8D86-D0B1-C95D-EC97-4E25E478F116}"/>
          </ac:inkMkLst>
        </pc:inkChg>
        <pc:inkChg chg="add">
          <ac:chgData name="Nicole Gaines" userId="S::ngaines@aph.org::f058676c-6860-4787-b0c9-f433f739438b" providerId="AD" clId="Web-{F67640FF-A6DC-F9C6-D318-E2FB27F8083D}" dt="2025-09-15T19:17:20.995" v="3529"/>
          <ac:inkMkLst>
            <pc:docMk/>
            <pc:sldMk cId="2494258689" sldId="300"/>
            <ac:inkMk id="6" creationId="{27F4D9D2-B78A-C892-A2FE-696FBFCE495E}"/>
          </ac:inkMkLst>
        </pc:inkChg>
        <pc:inkChg chg="add">
          <ac:chgData name="Nicole Gaines" userId="S::ngaines@aph.org::f058676c-6860-4787-b0c9-f433f739438b" providerId="AD" clId="Web-{F67640FF-A6DC-F9C6-D318-E2FB27F8083D}" dt="2025-09-15T19:17:21.011" v="3530"/>
          <ac:inkMkLst>
            <pc:docMk/>
            <pc:sldMk cId="2494258689" sldId="300"/>
            <ac:inkMk id="7" creationId="{8C2853F6-F26A-D82C-7E4B-3004D3A2CE6E}"/>
          </ac:inkMkLst>
        </pc:inkChg>
        <pc:inkChg chg="add">
          <ac:chgData name="Nicole Gaines" userId="S::ngaines@aph.org::f058676c-6860-4787-b0c9-f433f739438b" providerId="AD" clId="Web-{F67640FF-A6DC-F9C6-D318-E2FB27F8083D}" dt="2025-09-15T19:17:21.011" v="3531"/>
          <ac:inkMkLst>
            <pc:docMk/>
            <pc:sldMk cId="2494258689" sldId="300"/>
            <ac:inkMk id="8" creationId="{41DE9D90-3F81-3311-7C86-B76F7966FC1A}"/>
          </ac:inkMkLst>
        </pc:inkChg>
        <pc:inkChg chg="add">
          <ac:chgData name="Nicole Gaines" userId="S::ngaines@aph.org::f058676c-6860-4787-b0c9-f433f739438b" providerId="AD" clId="Web-{F67640FF-A6DC-F9C6-D318-E2FB27F8083D}" dt="2025-09-15T19:17:21.011" v="3532"/>
          <ac:inkMkLst>
            <pc:docMk/>
            <pc:sldMk cId="2494258689" sldId="300"/>
            <ac:inkMk id="9" creationId="{DA11DEDF-48F5-4B53-1EE2-36E616A2E0F7}"/>
          </ac:inkMkLst>
        </pc:inkChg>
        <pc:inkChg chg="add">
          <ac:chgData name="Nicole Gaines" userId="S::ngaines@aph.org::f058676c-6860-4787-b0c9-f433f739438b" providerId="AD" clId="Web-{F67640FF-A6DC-F9C6-D318-E2FB27F8083D}" dt="2025-09-15T19:17:21.011" v="3533"/>
          <ac:inkMkLst>
            <pc:docMk/>
            <pc:sldMk cId="2494258689" sldId="300"/>
            <ac:inkMk id="10" creationId="{B266089B-2EE5-1FB1-A273-302273D5626A}"/>
          </ac:inkMkLst>
        </pc:inkChg>
        <pc:inkChg chg="add">
          <ac:chgData name="Nicole Gaines" userId="S::ngaines@aph.org::f058676c-6860-4787-b0c9-f433f739438b" providerId="AD" clId="Web-{F67640FF-A6DC-F9C6-D318-E2FB27F8083D}" dt="2025-09-15T19:17:21.027" v="3534"/>
          <ac:inkMkLst>
            <pc:docMk/>
            <pc:sldMk cId="2494258689" sldId="300"/>
            <ac:inkMk id="11" creationId="{C3234338-4553-1656-3EC1-DD8CCC2E27E2}"/>
          </ac:inkMkLst>
        </pc:inkChg>
        <pc:inkChg chg="add">
          <ac:chgData name="Nicole Gaines" userId="S::ngaines@aph.org::f058676c-6860-4787-b0c9-f433f739438b" providerId="AD" clId="Web-{F67640FF-A6DC-F9C6-D318-E2FB27F8083D}" dt="2025-09-15T19:17:21.027" v="3535"/>
          <ac:inkMkLst>
            <pc:docMk/>
            <pc:sldMk cId="2494258689" sldId="300"/>
            <ac:inkMk id="12" creationId="{B5228BEA-D384-6267-6AB0-71FBE8FC2CC8}"/>
          </ac:inkMkLst>
        </pc:inkChg>
        <pc:inkChg chg="add">
          <ac:chgData name="Nicole Gaines" userId="S::ngaines@aph.org::f058676c-6860-4787-b0c9-f433f739438b" providerId="AD" clId="Web-{F67640FF-A6DC-F9C6-D318-E2FB27F8083D}" dt="2025-09-15T19:17:23.527" v="3536"/>
          <ac:inkMkLst>
            <pc:docMk/>
            <pc:sldMk cId="2494258689" sldId="300"/>
            <ac:inkMk id="13" creationId="{B4351508-A1CC-1FD9-6940-55DC27382939}"/>
          </ac:inkMkLst>
        </pc:inkChg>
        <pc:inkChg chg="add">
          <ac:chgData name="Nicole Gaines" userId="S::ngaines@aph.org::f058676c-6860-4787-b0c9-f433f739438b" providerId="AD" clId="Web-{F67640FF-A6DC-F9C6-D318-E2FB27F8083D}" dt="2025-09-15T19:17:23.527" v="3537"/>
          <ac:inkMkLst>
            <pc:docMk/>
            <pc:sldMk cId="2494258689" sldId="300"/>
            <ac:inkMk id="14" creationId="{939F0CB9-2B08-7375-9934-9EBBF53BEEC3}"/>
          </ac:inkMkLst>
        </pc:inkChg>
        <pc:inkChg chg="add del">
          <ac:chgData name="Nicole Gaines" userId="S::ngaines@aph.org::f058676c-6860-4787-b0c9-f433f739438b" providerId="AD" clId="Web-{F67640FF-A6DC-F9C6-D318-E2FB27F8083D}" dt="2025-09-15T19:17:45.373" v="3539"/>
          <ac:inkMkLst>
            <pc:docMk/>
            <pc:sldMk cId="2494258689" sldId="300"/>
            <ac:inkMk id="15" creationId="{4794FD00-9B20-B69D-CAA3-CAE5582186DF}"/>
          </ac:inkMkLst>
        </pc:inkChg>
        <pc:inkChg chg="add">
          <ac:chgData name="Nicole Gaines" userId="S::ngaines@aph.org::f058676c-6860-4787-b0c9-f433f739438b" providerId="AD" clId="Web-{F67640FF-A6DC-F9C6-D318-E2FB27F8083D}" dt="2025-09-15T19:17:54.092" v="3540"/>
          <ac:inkMkLst>
            <pc:docMk/>
            <pc:sldMk cId="2494258689" sldId="300"/>
            <ac:inkMk id="16" creationId="{D92CAB29-E72C-EFC9-F434-C517993BB30B}"/>
          </ac:inkMkLst>
        </pc:inkChg>
        <pc:inkChg chg="add del">
          <ac:chgData name="Nicole Gaines" userId="S::ngaines@aph.org::f058676c-6860-4787-b0c9-f433f739438b" providerId="AD" clId="Web-{F67640FF-A6DC-F9C6-D318-E2FB27F8083D}" dt="2025-09-15T19:18:17.375" v="3546"/>
          <ac:inkMkLst>
            <pc:docMk/>
            <pc:sldMk cId="2494258689" sldId="300"/>
            <ac:inkMk id="17" creationId="{678F3A9F-23D3-4030-501F-D7D08DA35AF4}"/>
          </ac:inkMkLst>
        </pc:inkChg>
        <pc:inkChg chg="add del">
          <ac:chgData name="Nicole Gaines" userId="S::ngaines@aph.org::f058676c-6860-4787-b0c9-f433f739438b" providerId="AD" clId="Web-{F67640FF-A6DC-F9C6-D318-E2FB27F8083D}" dt="2025-09-15T19:18:11.062" v="3543"/>
          <ac:inkMkLst>
            <pc:docMk/>
            <pc:sldMk cId="2494258689" sldId="300"/>
            <ac:inkMk id="18" creationId="{2E744933-E5BE-B402-429E-BDC5C48B0CCE}"/>
          </ac:inkMkLst>
        </pc:inkChg>
        <pc:inkChg chg="add del">
          <ac:chgData name="Nicole Gaines" userId="S::ngaines@aph.org::f058676c-6860-4787-b0c9-f433f739438b" providerId="AD" clId="Web-{F67640FF-A6DC-F9C6-D318-E2FB27F8083D}" dt="2025-09-15T19:18:14.094" v="3545"/>
          <ac:inkMkLst>
            <pc:docMk/>
            <pc:sldMk cId="2494258689" sldId="300"/>
            <ac:inkMk id="19" creationId="{98101CE4-14CD-8D32-2EBA-7D66C93B9029}"/>
          </ac:inkMkLst>
        </pc:inkChg>
        <pc:inkChg chg="add del">
          <ac:chgData name="Nicole Gaines" userId="S::ngaines@aph.org::f058676c-6860-4787-b0c9-f433f739438b" providerId="AD" clId="Web-{F67640FF-A6DC-F9C6-D318-E2FB27F8083D}" dt="2025-09-15T19:18:23.845" v="3550"/>
          <ac:inkMkLst>
            <pc:docMk/>
            <pc:sldMk cId="2494258689" sldId="300"/>
            <ac:inkMk id="20" creationId="{42C58895-B526-E837-7421-C8EF81AEA612}"/>
          </ac:inkMkLst>
        </pc:inkChg>
        <pc:inkChg chg="add del">
          <ac:chgData name="Nicole Gaines" userId="S::ngaines@aph.org::f058676c-6860-4787-b0c9-f433f739438b" providerId="AD" clId="Web-{F67640FF-A6DC-F9C6-D318-E2FB27F8083D}" dt="2025-09-15T19:18:23.845" v="3549"/>
          <ac:inkMkLst>
            <pc:docMk/>
            <pc:sldMk cId="2494258689" sldId="300"/>
            <ac:inkMk id="21" creationId="{1F3A8184-31D0-BCCB-024C-718A92AACDF7}"/>
          </ac:inkMkLst>
        </pc:inkChg>
        <pc:inkChg chg="add del">
          <ac:chgData name="Nicole Gaines" userId="S::ngaines@aph.org::f058676c-6860-4787-b0c9-f433f739438b" providerId="AD" clId="Web-{F67640FF-A6DC-F9C6-D318-E2FB27F8083D}" dt="2025-09-15T19:18:51.909" v="3560"/>
          <ac:inkMkLst>
            <pc:docMk/>
            <pc:sldMk cId="2494258689" sldId="300"/>
            <ac:inkMk id="22" creationId="{70369D05-FB8D-1667-8989-8CAAD56B9B7C}"/>
          </ac:inkMkLst>
        </pc:inkChg>
        <pc:inkChg chg="add del">
          <ac:chgData name="Nicole Gaines" userId="S::ngaines@aph.org::f058676c-6860-4787-b0c9-f433f739438b" providerId="AD" clId="Web-{F67640FF-A6DC-F9C6-D318-E2FB27F8083D}" dt="2025-09-15T19:18:51.909" v="3559"/>
          <ac:inkMkLst>
            <pc:docMk/>
            <pc:sldMk cId="2494258689" sldId="300"/>
            <ac:inkMk id="23" creationId="{3A269041-A519-730B-6640-A17CD6FEBDA2}"/>
          </ac:inkMkLst>
        </pc:inkChg>
        <pc:inkChg chg="add del">
          <ac:chgData name="Nicole Gaines" userId="S::ngaines@aph.org::f058676c-6860-4787-b0c9-f433f739438b" providerId="AD" clId="Web-{F67640FF-A6DC-F9C6-D318-E2FB27F8083D}" dt="2025-09-15T19:18:51.597" v="3558"/>
          <ac:inkMkLst>
            <pc:docMk/>
            <pc:sldMk cId="2494258689" sldId="300"/>
            <ac:inkMk id="24" creationId="{68CD0F91-1FD3-4C97-6FBD-28BA8C157C9E}"/>
          </ac:inkMkLst>
        </pc:inkChg>
        <pc:inkChg chg="add">
          <ac:chgData name="Nicole Gaines" userId="S::ngaines@aph.org::f058676c-6860-4787-b0c9-f433f739438b" providerId="AD" clId="Web-{F67640FF-A6DC-F9C6-D318-E2FB27F8083D}" dt="2025-09-15T19:19:00.160" v="3561"/>
          <ac:inkMkLst>
            <pc:docMk/>
            <pc:sldMk cId="2494258689" sldId="300"/>
            <ac:inkMk id="25" creationId="{83EBD7A8-6295-6590-2889-5A312ED714E9}"/>
          </ac:inkMkLst>
        </pc:inkChg>
        <pc:inkChg chg="add del">
          <ac:chgData name="Nicole Gaines" userId="S::ngaines@aph.org::f058676c-6860-4787-b0c9-f433f739438b" providerId="AD" clId="Web-{F67640FF-A6DC-F9C6-D318-E2FB27F8083D}" dt="2025-09-15T19:22:26.968" v="3602"/>
          <ac:inkMkLst>
            <pc:docMk/>
            <pc:sldMk cId="2494258689" sldId="300"/>
            <ac:inkMk id="26" creationId="{70B92C5C-4E23-D5F6-40E1-E517F6C2200C}"/>
          </ac:inkMkLst>
        </pc:inkChg>
      </pc:sldChg>
      <pc:sldChg chg="addSp delSp modSp add replId">
        <pc:chgData name="Nicole Gaines" userId="S::ngaines@aph.org::f058676c-6860-4787-b0c9-f433f739438b" providerId="AD" clId="Web-{F67640FF-A6DC-F9C6-D318-E2FB27F8083D}" dt="2025-09-15T19:23:19.595" v="3627" actId="20577"/>
        <pc:sldMkLst>
          <pc:docMk/>
          <pc:sldMk cId="2459193251" sldId="301"/>
        </pc:sldMkLst>
        <pc:spChg chg="mod">
          <ac:chgData name="Nicole Gaines" userId="S::ngaines@aph.org::f058676c-6860-4787-b0c9-f433f739438b" providerId="AD" clId="Web-{F67640FF-A6DC-F9C6-D318-E2FB27F8083D}" dt="2025-09-15T19:23:19.595" v="3627" actId="20577"/>
          <ac:spMkLst>
            <pc:docMk/>
            <pc:sldMk cId="2459193251" sldId="301"/>
            <ac:spMk id="2" creationId="{1B378050-FD27-30F0-D4FA-88670B4F126F}"/>
          </ac:spMkLst>
        </pc:spChg>
        <pc:spChg chg="del mod">
          <ac:chgData name="Nicole Gaines" userId="S::ngaines@aph.org::f058676c-6860-4787-b0c9-f433f739438b" providerId="AD" clId="Web-{F67640FF-A6DC-F9C6-D318-E2FB27F8083D}" dt="2025-09-15T19:21:02.402" v="3594"/>
          <ac:spMkLst>
            <pc:docMk/>
            <pc:sldMk cId="2459193251" sldId="301"/>
            <ac:spMk id="3" creationId="{91CE93D1-447F-8141-E1CC-29395F65585D}"/>
          </ac:spMkLst>
        </pc:spChg>
        <pc:picChg chg="add mod ord">
          <ac:chgData name="Nicole Gaines" userId="S::ngaines@aph.org::f058676c-6860-4787-b0c9-f433f739438b" providerId="AD" clId="Web-{F67640FF-A6DC-F9C6-D318-E2FB27F8083D}" dt="2025-09-15T19:21:38.294" v="3596" actId="14100"/>
          <ac:picMkLst>
            <pc:docMk/>
            <pc:sldMk cId="2459193251" sldId="301"/>
            <ac:picMk id="4" creationId="{1C33B66D-D4A2-A631-9E84-F7C1DADC2E65}"/>
          </ac:picMkLst>
        </pc:picChg>
        <pc:inkChg chg="add">
          <ac:chgData name="Nicole Gaines" userId="S::ngaines@aph.org::f058676c-6860-4787-b0c9-f433f739438b" providerId="AD" clId="Web-{F67640FF-A6DC-F9C6-D318-E2FB27F8083D}" dt="2025-09-15T19:21:51.904" v="3597"/>
          <ac:inkMkLst>
            <pc:docMk/>
            <pc:sldMk cId="2459193251" sldId="301"/>
            <ac:inkMk id="5" creationId="{30A8C9F9-6283-23C9-41FD-280678E9217C}"/>
          </ac:inkMkLst>
        </pc:inkChg>
        <pc:inkChg chg="add">
          <ac:chgData name="Nicole Gaines" userId="S::ngaines@aph.org::f058676c-6860-4787-b0c9-f433f739438b" providerId="AD" clId="Web-{F67640FF-A6DC-F9C6-D318-E2FB27F8083D}" dt="2025-09-15T19:22:03.421" v="3598"/>
          <ac:inkMkLst>
            <pc:docMk/>
            <pc:sldMk cId="2459193251" sldId="301"/>
            <ac:inkMk id="6" creationId="{5541C2A0-4647-2732-F290-AFC09143AC45}"/>
          </ac:inkMkLst>
        </pc:inkChg>
        <pc:inkChg chg="add">
          <ac:chgData name="Nicole Gaines" userId="S::ngaines@aph.org::f058676c-6860-4787-b0c9-f433f739438b" providerId="AD" clId="Web-{F67640FF-A6DC-F9C6-D318-E2FB27F8083D}" dt="2025-09-15T19:22:09.874" v="3599"/>
          <ac:inkMkLst>
            <pc:docMk/>
            <pc:sldMk cId="2459193251" sldId="301"/>
            <ac:inkMk id="7" creationId="{D490386D-68C7-2E16-B9C6-2B5FC5C12C27}"/>
          </ac:inkMkLst>
        </pc:inkChg>
        <pc:inkChg chg="add">
          <ac:chgData name="Nicole Gaines" userId="S::ngaines@aph.org::f058676c-6860-4787-b0c9-f433f739438b" providerId="AD" clId="Web-{F67640FF-A6DC-F9C6-D318-E2FB27F8083D}" dt="2025-09-15T19:22:12.890" v="3600"/>
          <ac:inkMkLst>
            <pc:docMk/>
            <pc:sldMk cId="2459193251" sldId="301"/>
            <ac:inkMk id="8" creationId="{E8515A5F-8DB4-85A9-C79B-99EDD8F3FD5D}"/>
          </ac:inkMkLst>
        </pc:inkChg>
      </pc:sldChg>
      <pc:sldChg chg="add replId">
        <pc:chgData name="Nicole Gaines" userId="S::ngaines@aph.org::f058676c-6860-4787-b0c9-f433f739438b" providerId="AD" clId="Web-{F67640FF-A6DC-F9C6-D318-E2FB27F8083D}" dt="2025-09-15T19:12:02.355" v="3217"/>
        <pc:sldMkLst>
          <pc:docMk/>
          <pc:sldMk cId="3756165841" sldId="302"/>
        </pc:sldMkLst>
      </pc:sldChg>
      <pc:sldChg chg="add del replId">
        <pc:chgData name="Nicole Gaines" userId="S::ngaines@aph.org::f058676c-6860-4787-b0c9-f433f739438b" providerId="AD" clId="Web-{F67640FF-A6DC-F9C6-D318-E2FB27F8083D}" dt="2025-09-15T19:20:51.683" v="3593"/>
        <pc:sldMkLst>
          <pc:docMk/>
          <pc:sldMk cId="3631887493" sldId="303"/>
        </pc:sldMkLst>
      </pc:sldChg>
    </pc:docChg>
  </pc:docChgLst>
  <pc:docChgLst>
    <pc:chgData name="Nicole Gaines" userId="S::ngaines@aph.org::f058676c-6860-4787-b0c9-f433f739438b" providerId="AD" clId="Web-{25C31666-F568-D9BF-B43B-7FC6249A2533}"/>
    <pc:docChg chg="addSld modSld">
      <pc:chgData name="Nicole Gaines" userId="S::ngaines@aph.org::f058676c-6860-4787-b0c9-f433f739438b" providerId="AD" clId="Web-{25C31666-F568-D9BF-B43B-7FC6249A2533}" dt="2025-09-05T17:01:17.277" v="445"/>
      <pc:docMkLst>
        <pc:docMk/>
      </pc:docMkLst>
      <pc:sldChg chg="modSp">
        <pc:chgData name="Nicole Gaines" userId="S::ngaines@aph.org::f058676c-6860-4787-b0c9-f433f739438b" providerId="AD" clId="Web-{25C31666-F568-D9BF-B43B-7FC6249A2533}" dt="2025-09-05T12:57:55.204" v="88" actId="20577"/>
        <pc:sldMkLst>
          <pc:docMk/>
          <pc:sldMk cId="3551118623" sldId="257"/>
        </pc:sldMkLst>
        <pc:spChg chg="mod">
          <ac:chgData name="Nicole Gaines" userId="S::ngaines@aph.org::f058676c-6860-4787-b0c9-f433f739438b" providerId="AD" clId="Web-{25C31666-F568-D9BF-B43B-7FC6249A2533}" dt="2025-09-05T12:56:55.781" v="47" actId="1076"/>
          <ac:spMkLst>
            <pc:docMk/>
            <pc:sldMk cId="3551118623" sldId="257"/>
            <ac:spMk id="2" creationId="{6C5F43C1-3EEA-408D-A288-2DBBB80DD7AD}"/>
          </ac:spMkLst>
        </pc:spChg>
        <pc:spChg chg="mod">
          <ac:chgData name="Nicole Gaines" userId="S::ngaines@aph.org::f058676c-6860-4787-b0c9-f433f739438b" providerId="AD" clId="Web-{25C31666-F568-D9BF-B43B-7FC6249A2533}" dt="2025-09-05T12:57:55.204" v="88" actId="20577"/>
          <ac:spMkLst>
            <pc:docMk/>
            <pc:sldMk cId="3551118623" sldId="257"/>
            <ac:spMk id="3" creationId="{EE11423E-3591-4A18-8A76-5BEE14D604CC}"/>
          </ac:spMkLst>
        </pc:spChg>
      </pc:sldChg>
      <pc:sldChg chg="modSp new">
        <pc:chgData name="Nicole Gaines" userId="S::ngaines@aph.org::f058676c-6860-4787-b0c9-f433f739438b" providerId="AD" clId="Web-{25C31666-F568-D9BF-B43B-7FC6249A2533}" dt="2025-09-05T17:00:39.823" v="441" actId="20577"/>
        <pc:sldMkLst>
          <pc:docMk/>
          <pc:sldMk cId="4013778720" sldId="275"/>
        </pc:sldMkLst>
        <pc:spChg chg="mod">
          <ac:chgData name="Nicole Gaines" userId="S::ngaines@aph.org::f058676c-6860-4787-b0c9-f433f739438b" providerId="AD" clId="Web-{25C31666-F568-D9BF-B43B-7FC6249A2533}" dt="2025-09-05T12:58:04.017" v="93" actId="20577"/>
          <ac:spMkLst>
            <pc:docMk/>
            <pc:sldMk cId="4013778720" sldId="275"/>
            <ac:spMk id="2" creationId="{126702A2-CE74-4A64-646D-5B337E115A8B}"/>
          </ac:spMkLst>
        </pc:spChg>
        <pc:spChg chg="mod">
          <ac:chgData name="Nicole Gaines" userId="S::ngaines@aph.org::f058676c-6860-4787-b0c9-f433f739438b" providerId="AD" clId="Web-{25C31666-F568-D9BF-B43B-7FC6249A2533}" dt="2025-09-05T17:00:39.823" v="441" actId="20577"/>
          <ac:spMkLst>
            <pc:docMk/>
            <pc:sldMk cId="4013778720" sldId="275"/>
            <ac:spMk id="3" creationId="{22CF6229-A113-9905-D91E-0B53F24BAF73}"/>
          </ac:spMkLst>
        </pc:spChg>
      </pc:sldChg>
      <pc:sldChg chg="add replId">
        <pc:chgData name="Nicole Gaines" userId="S::ngaines@aph.org::f058676c-6860-4787-b0c9-f433f739438b" providerId="AD" clId="Web-{25C31666-F568-D9BF-B43B-7FC6249A2533}" dt="2025-09-05T17:01:14.871" v="442"/>
        <pc:sldMkLst>
          <pc:docMk/>
          <pc:sldMk cId="3096950845" sldId="276"/>
        </pc:sldMkLst>
      </pc:sldChg>
      <pc:sldChg chg="add replId">
        <pc:chgData name="Nicole Gaines" userId="S::ngaines@aph.org::f058676c-6860-4787-b0c9-f433f739438b" providerId="AD" clId="Web-{25C31666-F568-D9BF-B43B-7FC6249A2533}" dt="2025-09-05T17:01:16.137" v="443"/>
        <pc:sldMkLst>
          <pc:docMk/>
          <pc:sldMk cId="3877997424" sldId="277"/>
        </pc:sldMkLst>
      </pc:sldChg>
      <pc:sldChg chg="add replId">
        <pc:chgData name="Nicole Gaines" userId="S::ngaines@aph.org::f058676c-6860-4787-b0c9-f433f739438b" providerId="AD" clId="Web-{25C31666-F568-D9BF-B43B-7FC6249A2533}" dt="2025-09-05T17:01:16.605" v="444"/>
        <pc:sldMkLst>
          <pc:docMk/>
          <pc:sldMk cId="3211304088" sldId="278"/>
        </pc:sldMkLst>
      </pc:sldChg>
      <pc:sldChg chg="add replId">
        <pc:chgData name="Nicole Gaines" userId="S::ngaines@aph.org::f058676c-6860-4787-b0c9-f433f739438b" providerId="AD" clId="Web-{25C31666-F568-D9BF-B43B-7FC6249A2533}" dt="2025-09-05T17:01:17.277" v="445"/>
        <pc:sldMkLst>
          <pc:docMk/>
          <pc:sldMk cId="818429966" sldId="279"/>
        </pc:sldMkLst>
      </pc:sldChg>
    </pc:docChg>
  </pc:docChgLst>
  <pc:docChgLst>
    <pc:chgData name="Nicole Gaines" userId="S::ngaines@aph.org::f058676c-6860-4787-b0c9-f433f739438b" providerId="AD" clId="Web-{4C67D4E0-6EC8-1179-5D71-2A4C29E3DECA}"/>
    <pc:docChg chg="addSld delSld modSld sldOrd">
      <pc:chgData name="Nicole Gaines" userId="S::ngaines@aph.org::f058676c-6860-4787-b0c9-f433f739438b" providerId="AD" clId="Web-{4C67D4E0-6EC8-1179-5D71-2A4C29E3DECA}" dt="2025-09-12T17:53:05.076" v="975" actId="20577"/>
      <pc:docMkLst>
        <pc:docMk/>
      </pc:docMkLst>
      <pc:sldChg chg="modSp">
        <pc:chgData name="Nicole Gaines" userId="S::ngaines@aph.org::f058676c-6860-4787-b0c9-f433f739438b" providerId="AD" clId="Web-{4C67D4E0-6EC8-1179-5D71-2A4C29E3DECA}" dt="2025-09-12T14:22:02.931" v="51" actId="20577"/>
        <pc:sldMkLst>
          <pc:docMk/>
          <pc:sldMk cId="3551118623" sldId="257"/>
        </pc:sldMkLst>
        <pc:spChg chg="mod">
          <ac:chgData name="Nicole Gaines" userId="S::ngaines@aph.org::f058676c-6860-4787-b0c9-f433f739438b" providerId="AD" clId="Web-{4C67D4E0-6EC8-1179-5D71-2A4C29E3DECA}" dt="2025-09-12T14:22:02.931" v="51" actId="20577"/>
          <ac:spMkLst>
            <pc:docMk/>
            <pc:sldMk cId="3551118623" sldId="257"/>
            <ac:spMk id="3" creationId="{EE11423E-3591-4A18-8A76-5BEE14D604CC}"/>
          </ac:spMkLst>
        </pc:spChg>
      </pc:sldChg>
      <pc:sldChg chg="modSp">
        <pc:chgData name="Nicole Gaines" userId="S::ngaines@aph.org::f058676c-6860-4787-b0c9-f433f739438b" providerId="AD" clId="Web-{4C67D4E0-6EC8-1179-5D71-2A4C29E3DECA}" dt="2025-09-12T14:23:46.887" v="106" actId="20577"/>
        <pc:sldMkLst>
          <pc:docMk/>
          <pc:sldMk cId="4013778720" sldId="275"/>
        </pc:sldMkLst>
        <pc:spChg chg="mod">
          <ac:chgData name="Nicole Gaines" userId="S::ngaines@aph.org::f058676c-6860-4787-b0c9-f433f739438b" providerId="AD" clId="Web-{4C67D4E0-6EC8-1179-5D71-2A4C29E3DECA}" dt="2025-09-12T14:23:10.214" v="96" actId="20577"/>
          <ac:spMkLst>
            <pc:docMk/>
            <pc:sldMk cId="4013778720" sldId="275"/>
            <ac:spMk id="2" creationId="{126702A2-CE74-4A64-646D-5B337E115A8B}"/>
          </ac:spMkLst>
        </pc:spChg>
        <pc:spChg chg="mod">
          <ac:chgData name="Nicole Gaines" userId="S::ngaines@aph.org::f058676c-6860-4787-b0c9-f433f739438b" providerId="AD" clId="Web-{4C67D4E0-6EC8-1179-5D71-2A4C29E3DECA}" dt="2025-09-12T14:23:46.887" v="106" actId="20577"/>
          <ac:spMkLst>
            <pc:docMk/>
            <pc:sldMk cId="4013778720" sldId="275"/>
            <ac:spMk id="3" creationId="{22CF6229-A113-9905-D91E-0B53F24BAF73}"/>
          </ac:spMkLst>
        </pc:spChg>
      </pc:sldChg>
      <pc:sldChg chg="modSp">
        <pc:chgData name="Nicole Gaines" userId="S::ngaines@aph.org::f058676c-6860-4787-b0c9-f433f739438b" providerId="AD" clId="Web-{4C67D4E0-6EC8-1179-5D71-2A4C29E3DECA}" dt="2025-09-12T14:26:27.557" v="167" actId="20577"/>
        <pc:sldMkLst>
          <pc:docMk/>
          <pc:sldMk cId="3877997424" sldId="277"/>
        </pc:sldMkLst>
        <pc:spChg chg="mod">
          <ac:chgData name="Nicole Gaines" userId="S::ngaines@aph.org::f058676c-6860-4787-b0c9-f433f739438b" providerId="AD" clId="Web-{4C67D4E0-6EC8-1179-5D71-2A4C29E3DECA}" dt="2025-09-12T14:26:27.557" v="167" actId="20577"/>
          <ac:spMkLst>
            <pc:docMk/>
            <pc:sldMk cId="3877997424" sldId="277"/>
            <ac:spMk id="2" creationId="{CA49193D-8544-14F8-CC31-B523945F2FD7}"/>
          </ac:spMkLst>
        </pc:spChg>
        <pc:spChg chg="mod">
          <ac:chgData name="Nicole Gaines" userId="S::ngaines@aph.org::f058676c-6860-4787-b0c9-f433f739438b" providerId="AD" clId="Web-{4C67D4E0-6EC8-1179-5D71-2A4C29E3DECA}" dt="2025-09-12T14:25:18.505" v="140" actId="20577"/>
          <ac:spMkLst>
            <pc:docMk/>
            <pc:sldMk cId="3877997424" sldId="277"/>
            <ac:spMk id="3" creationId="{0B6AF49A-C8A1-14A6-36D0-B057681F9E22}"/>
          </ac:spMkLst>
        </pc:spChg>
      </pc:sldChg>
      <pc:sldChg chg="ord">
        <pc:chgData name="Nicole Gaines" userId="S::ngaines@aph.org::f058676c-6860-4787-b0c9-f433f739438b" providerId="AD" clId="Web-{4C67D4E0-6EC8-1179-5D71-2A4C29E3DECA}" dt="2025-09-12T14:27:55.390" v="170"/>
        <pc:sldMkLst>
          <pc:docMk/>
          <pc:sldMk cId="4122920851" sldId="280"/>
        </pc:sldMkLst>
      </pc:sldChg>
      <pc:sldChg chg="del">
        <pc:chgData name="Nicole Gaines" userId="S::ngaines@aph.org::f058676c-6860-4787-b0c9-f433f739438b" providerId="AD" clId="Web-{4C67D4E0-6EC8-1179-5D71-2A4C29E3DECA}" dt="2025-09-12T14:27:04.028" v="168"/>
        <pc:sldMkLst>
          <pc:docMk/>
          <pc:sldMk cId="676285663" sldId="281"/>
        </pc:sldMkLst>
      </pc:sldChg>
      <pc:sldChg chg="modSp new">
        <pc:chgData name="Nicole Gaines" userId="S::ngaines@aph.org::f058676c-6860-4787-b0c9-f433f739438b" providerId="AD" clId="Web-{4C67D4E0-6EC8-1179-5D71-2A4C29E3DECA}" dt="2025-09-12T16:15:25.807" v="579" actId="20577"/>
        <pc:sldMkLst>
          <pc:docMk/>
          <pc:sldMk cId="2465894110" sldId="288"/>
        </pc:sldMkLst>
        <pc:spChg chg="mod">
          <ac:chgData name="Nicole Gaines" userId="S::ngaines@aph.org::f058676c-6860-4787-b0c9-f433f739438b" providerId="AD" clId="Web-{4C67D4E0-6EC8-1179-5D71-2A4C29E3DECA}" dt="2025-09-12T14:28:18.219" v="188" actId="20577"/>
          <ac:spMkLst>
            <pc:docMk/>
            <pc:sldMk cId="2465894110" sldId="288"/>
            <ac:spMk id="2" creationId="{0EA36FE4-AA65-B55E-481A-CBB87D64EF3B}"/>
          </ac:spMkLst>
        </pc:spChg>
        <pc:spChg chg="mod">
          <ac:chgData name="Nicole Gaines" userId="S::ngaines@aph.org::f058676c-6860-4787-b0c9-f433f739438b" providerId="AD" clId="Web-{4C67D4E0-6EC8-1179-5D71-2A4C29E3DECA}" dt="2025-09-12T16:15:25.807" v="579" actId="20577"/>
          <ac:spMkLst>
            <pc:docMk/>
            <pc:sldMk cId="2465894110" sldId="288"/>
            <ac:spMk id="3" creationId="{ED946C95-CD6D-E0AA-9A2F-CDA374F84778}"/>
          </ac:spMkLst>
        </pc:spChg>
      </pc:sldChg>
      <pc:sldChg chg="modSp add replId">
        <pc:chgData name="Nicole Gaines" userId="S::ngaines@aph.org::f058676c-6860-4787-b0c9-f433f739438b" providerId="AD" clId="Web-{4C67D4E0-6EC8-1179-5D71-2A4C29E3DECA}" dt="2025-09-12T17:53:05.076" v="975" actId="20577"/>
        <pc:sldMkLst>
          <pc:docMk/>
          <pc:sldMk cId="3184833769" sldId="289"/>
        </pc:sldMkLst>
        <pc:spChg chg="mod">
          <ac:chgData name="Nicole Gaines" userId="S::ngaines@aph.org::f058676c-6860-4787-b0c9-f433f739438b" providerId="AD" clId="Web-{4C67D4E0-6EC8-1179-5D71-2A4C29E3DECA}" dt="2025-09-12T14:28:43.736" v="208" actId="20577"/>
          <ac:spMkLst>
            <pc:docMk/>
            <pc:sldMk cId="3184833769" sldId="289"/>
            <ac:spMk id="2" creationId="{80D367B5-2D40-B20D-3E5E-547DC34783FC}"/>
          </ac:spMkLst>
        </pc:spChg>
        <pc:spChg chg="mod">
          <ac:chgData name="Nicole Gaines" userId="S::ngaines@aph.org::f058676c-6860-4787-b0c9-f433f739438b" providerId="AD" clId="Web-{4C67D4E0-6EC8-1179-5D71-2A4C29E3DECA}" dt="2025-09-12T17:53:05.076" v="975" actId="20577"/>
          <ac:spMkLst>
            <pc:docMk/>
            <pc:sldMk cId="3184833769" sldId="289"/>
            <ac:spMk id="3" creationId="{BA4CFAB7-16B3-52C4-1FEB-0DD491BA450C}"/>
          </ac:spMkLst>
        </pc:spChg>
      </pc:sldChg>
    </pc:docChg>
  </pc:docChgLst>
  <pc:docChgLst>
    <pc:chgData name="Nicole Gaines" userId="S::ngaines@aph.org::f058676c-6860-4787-b0c9-f433f739438b" providerId="AD" clId="Web-{A9629A20-DEDE-E42B-B3B9-06CC2CB8D652}"/>
    <pc:docChg chg="modSld">
      <pc:chgData name="Nicole Gaines" userId="S::ngaines@aph.org::f058676c-6860-4787-b0c9-f433f739438b" providerId="AD" clId="Web-{A9629A20-DEDE-E42B-B3B9-06CC2CB8D652}" dt="2025-09-08T19:04:21.006" v="556" actId="20577"/>
      <pc:docMkLst>
        <pc:docMk/>
      </pc:docMkLst>
      <pc:sldChg chg="modSp">
        <pc:chgData name="Nicole Gaines" userId="S::ngaines@aph.org::f058676c-6860-4787-b0c9-f433f739438b" providerId="AD" clId="Web-{A9629A20-DEDE-E42B-B3B9-06CC2CB8D652}" dt="2025-09-08T17:42:07.252" v="43" actId="20577"/>
        <pc:sldMkLst>
          <pc:docMk/>
          <pc:sldMk cId="3551118623" sldId="257"/>
        </pc:sldMkLst>
        <pc:spChg chg="mod">
          <ac:chgData name="Nicole Gaines" userId="S::ngaines@aph.org::f058676c-6860-4787-b0c9-f433f739438b" providerId="AD" clId="Web-{A9629A20-DEDE-E42B-B3B9-06CC2CB8D652}" dt="2025-09-08T17:42:07.252" v="43" actId="20577"/>
          <ac:spMkLst>
            <pc:docMk/>
            <pc:sldMk cId="3551118623" sldId="257"/>
            <ac:spMk id="3" creationId="{EE11423E-3591-4A18-8A76-5BEE14D604CC}"/>
          </ac:spMkLst>
        </pc:spChg>
      </pc:sldChg>
      <pc:sldChg chg="modSp">
        <pc:chgData name="Nicole Gaines" userId="S::ngaines@aph.org::f058676c-6860-4787-b0c9-f433f739438b" providerId="AD" clId="Web-{A9629A20-DEDE-E42B-B3B9-06CC2CB8D652}" dt="2025-09-08T19:03:56.522" v="536" actId="20577"/>
        <pc:sldMkLst>
          <pc:docMk/>
          <pc:sldMk cId="4013778720" sldId="275"/>
        </pc:sldMkLst>
        <pc:spChg chg="mod">
          <ac:chgData name="Nicole Gaines" userId="S::ngaines@aph.org::f058676c-6860-4787-b0c9-f433f739438b" providerId="AD" clId="Web-{A9629A20-DEDE-E42B-B3B9-06CC2CB8D652}" dt="2025-09-08T19:03:56.522" v="536" actId="20577"/>
          <ac:spMkLst>
            <pc:docMk/>
            <pc:sldMk cId="4013778720" sldId="275"/>
            <ac:spMk id="3" creationId="{22CF6229-A113-9905-D91E-0B53F24BAF73}"/>
          </ac:spMkLst>
        </pc:spChg>
      </pc:sldChg>
      <pc:sldChg chg="modSp">
        <pc:chgData name="Nicole Gaines" userId="S::ngaines@aph.org::f058676c-6860-4787-b0c9-f433f739438b" providerId="AD" clId="Web-{A9629A20-DEDE-E42B-B3B9-06CC2CB8D652}" dt="2025-09-08T17:53:24.497" v="482" actId="20577"/>
        <pc:sldMkLst>
          <pc:docMk/>
          <pc:sldMk cId="3096950845" sldId="276"/>
        </pc:sldMkLst>
      </pc:sldChg>
      <pc:sldChg chg="modSp">
        <pc:chgData name="Nicole Gaines" userId="S::ngaines@aph.org::f058676c-6860-4787-b0c9-f433f739438b" providerId="AD" clId="Web-{A9629A20-DEDE-E42B-B3B9-06CC2CB8D652}" dt="2025-09-08T19:04:21.006" v="556" actId="20577"/>
        <pc:sldMkLst>
          <pc:docMk/>
          <pc:sldMk cId="3211304088" sldId="278"/>
        </pc:sldMkLst>
      </pc:sldChg>
    </pc:docChg>
  </pc:docChgLst>
  <pc:docChgLst>
    <pc:chgData name="Nicole Gaines" userId="S::ngaines@aph.org::f058676c-6860-4787-b0c9-f433f739438b" providerId="AD" clId="Web-{B5E8C25F-F723-35D5-1AA2-9C4E3837AD82}"/>
    <pc:docChg chg="modSld">
      <pc:chgData name="Nicole Gaines" userId="S::ngaines@aph.org::f058676c-6860-4787-b0c9-f433f739438b" providerId="AD" clId="Web-{B5E8C25F-F723-35D5-1AA2-9C4E3837AD82}" dt="2025-09-16T14:20:10.970" v="5" actId="20577"/>
      <pc:docMkLst>
        <pc:docMk/>
      </pc:docMkLst>
      <pc:sldChg chg="addSp modSp mod modClrScheme chgLayout">
        <pc:chgData name="Nicole Gaines" userId="S::ngaines@aph.org::f058676c-6860-4787-b0c9-f433f739438b" providerId="AD" clId="Web-{B5E8C25F-F723-35D5-1AA2-9C4E3837AD82}" dt="2025-09-16T13:19:03.802" v="1"/>
        <pc:sldMkLst>
          <pc:docMk/>
          <pc:sldMk cId="3877997424" sldId="277"/>
        </pc:sldMkLst>
        <pc:spChg chg="mod">
          <ac:chgData name="Nicole Gaines" userId="S::ngaines@aph.org::f058676c-6860-4787-b0c9-f433f739438b" providerId="AD" clId="Web-{B5E8C25F-F723-35D5-1AA2-9C4E3837AD82}" dt="2025-09-16T13:19:03.802" v="1"/>
          <ac:spMkLst>
            <pc:docMk/>
            <pc:sldMk cId="3877997424" sldId="277"/>
            <ac:spMk id="2" creationId="{CA49193D-8544-14F8-CC31-B523945F2FD7}"/>
          </ac:spMkLst>
        </pc:spChg>
        <pc:spChg chg="mod ord">
          <ac:chgData name="Nicole Gaines" userId="S::ngaines@aph.org::f058676c-6860-4787-b0c9-f433f739438b" providerId="AD" clId="Web-{B5E8C25F-F723-35D5-1AA2-9C4E3837AD82}" dt="2025-09-16T13:19:03.802" v="1"/>
          <ac:spMkLst>
            <pc:docMk/>
            <pc:sldMk cId="3877997424" sldId="277"/>
            <ac:spMk id="3" creationId="{0B6AF49A-C8A1-14A6-36D0-B057681F9E22}"/>
          </ac:spMkLst>
        </pc:spChg>
        <pc:picChg chg="add mod">
          <ac:chgData name="Nicole Gaines" userId="S::ngaines@aph.org::f058676c-6860-4787-b0c9-f433f739438b" providerId="AD" clId="Web-{B5E8C25F-F723-35D5-1AA2-9C4E3837AD82}" dt="2025-09-16T13:19:03.802" v="1"/>
          <ac:picMkLst>
            <pc:docMk/>
            <pc:sldMk cId="3877997424" sldId="277"/>
            <ac:picMk id="4" creationId="{E0B09E8A-1D71-1FAD-0D8F-1C1E1D4693A2}"/>
          </ac:picMkLst>
        </pc:picChg>
      </pc:sldChg>
      <pc:sldChg chg="modSp">
        <pc:chgData name="Nicole Gaines" userId="S::ngaines@aph.org::f058676c-6860-4787-b0c9-f433f739438b" providerId="AD" clId="Web-{B5E8C25F-F723-35D5-1AA2-9C4E3837AD82}" dt="2025-09-16T14:20:10.970" v="5" actId="20577"/>
        <pc:sldMkLst>
          <pc:docMk/>
          <pc:sldMk cId="2465894110" sldId="288"/>
        </pc:sldMkLst>
        <pc:spChg chg="mod">
          <ac:chgData name="Nicole Gaines" userId="S::ngaines@aph.org::f058676c-6860-4787-b0c9-f433f739438b" providerId="AD" clId="Web-{B5E8C25F-F723-35D5-1AA2-9C4E3837AD82}" dt="2025-09-16T14:20:10.970" v="5" actId="20577"/>
          <ac:spMkLst>
            <pc:docMk/>
            <pc:sldMk cId="2465894110" sldId="288"/>
            <ac:spMk id="3" creationId="{ED946C95-CD6D-E0AA-9A2F-CDA374F84778}"/>
          </ac:spMkLst>
        </pc:spChg>
      </pc:sldChg>
    </pc:docChg>
  </pc:docChgLst>
  <pc:docChgLst>
    <pc:chgData name="Lauralyn Randles" userId="19911beb-3803-4d1f-a631-94eae1865d59" providerId="ADAL" clId="{85321FD4-C738-49EF-BCCE-0127EE09B10E}"/>
    <pc:docChg chg="custSel addSld delSld modSld">
      <pc:chgData name="Lauralyn Randles" userId="19911beb-3803-4d1f-a631-94eae1865d59" providerId="ADAL" clId="{85321FD4-C738-49EF-BCCE-0127EE09B10E}" dt="2025-09-24T16:56:24.503" v="408" actId="1076"/>
      <pc:docMkLst>
        <pc:docMk/>
      </pc:docMkLst>
      <pc:sldChg chg="modSp mod">
        <pc:chgData name="Lauralyn Randles" userId="19911beb-3803-4d1f-a631-94eae1865d59" providerId="ADAL" clId="{85321FD4-C738-49EF-BCCE-0127EE09B10E}" dt="2025-09-11T16:50:11.115" v="290" actId="27636"/>
        <pc:sldMkLst>
          <pc:docMk/>
          <pc:sldMk cId="342817234" sldId="256"/>
        </pc:sldMkLst>
        <pc:spChg chg="mod">
          <ac:chgData name="Lauralyn Randles" userId="19911beb-3803-4d1f-a631-94eae1865d59" providerId="ADAL" clId="{85321FD4-C738-49EF-BCCE-0127EE09B10E}" dt="2025-09-11T16:50:11.115" v="290" actId="27636"/>
          <ac:spMkLst>
            <pc:docMk/>
            <pc:sldMk cId="342817234" sldId="256"/>
            <ac:spMk id="3" creationId="{51D0080F-AF76-E114-C8CB-C848AD0546DA}"/>
          </ac:spMkLst>
        </pc:spChg>
      </pc:sldChg>
      <pc:sldChg chg="modSp new mod">
        <pc:chgData name="Lauralyn Randles" userId="19911beb-3803-4d1f-a631-94eae1865d59" providerId="ADAL" clId="{85321FD4-C738-49EF-BCCE-0127EE09B10E}" dt="2025-08-14T19:02:48.079" v="95" actId="14100"/>
        <pc:sldMkLst>
          <pc:docMk/>
          <pc:sldMk cId="3551118623" sldId="257"/>
        </pc:sldMkLst>
      </pc:sldChg>
      <pc:sldChg chg="addSp delSp modSp new mod chgLayout">
        <pc:chgData name="Lauralyn Randles" userId="19911beb-3803-4d1f-a631-94eae1865d59" providerId="ADAL" clId="{85321FD4-C738-49EF-BCCE-0127EE09B10E}" dt="2025-08-14T19:03:19.071" v="128" actId="20577"/>
        <pc:sldMkLst>
          <pc:docMk/>
          <pc:sldMk cId="3684319858" sldId="258"/>
        </pc:sldMkLst>
      </pc:sldChg>
      <pc:sldChg chg="addSp delSp modSp new mod chgLayout">
        <pc:chgData name="Lauralyn Randles" userId="19911beb-3803-4d1f-a631-94eae1865d59" providerId="ADAL" clId="{85321FD4-C738-49EF-BCCE-0127EE09B10E}" dt="2025-08-14T19:03:31.268" v="136" actId="20577"/>
        <pc:sldMkLst>
          <pc:docMk/>
          <pc:sldMk cId="789407539" sldId="259"/>
        </pc:sldMkLst>
      </pc:sldChg>
      <pc:sldChg chg="modSp new mod">
        <pc:chgData name="Lauralyn Randles" userId="19911beb-3803-4d1f-a631-94eae1865d59" providerId="ADAL" clId="{85321FD4-C738-49EF-BCCE-0127EE09B10E}" dt="2025-08-14T19:03:43.268" v="145" actId="20577"/>
        <pc:sldMkLst>
          <pc:docMk/>
          <pc:sldMk cId="2082372462" sldId="260"/>
        </pc:sldMkLst>
      </pc:sldChg>
      <pc:sldChg chg="modSp mod">
        <pc:chgData name="Lauralyn Randles" userId="19911beb-3803-4d1f-a631-94eae1865d59" providerId="ADAL" clId="{85321FD4-C738-49EF-BCCE-0127EE09B10E}" dt="2025-09-19T14:42:53.580" v="292" actId="313"/>
        <pc:sldMkLst>
          <pc:docMk/>
          <pc:sldMk cId="3602050596" sldId="263"/>
        </pc:sldMkLst>
        <pc:spChg chg="mod">
          <ac:chgData name="Lauralyn Randles" userId="19911beb-3803-4d1f-a631-94eae1865d59" providerId="ADAL" clId="{85321FD4-C738-49EF-BCCE-0127EE09B10E}" dt="2025-09-19T14:42:53.580" v="292" actId="313"/>
          <ac:spMkLst>
            <pc:docMk/>
            <pc:sldMk cId="3602050596" sldId="263"/>
            <ac:spMk id="3" creationId="{5D01B280-69C9-A16F-1657-09F07ACF82C5}"/>
          </ac:spMkLst>
        </pc:spChg>
      </pc:sldChg>
      <pc:sldChg chg="modSp">
        <pc:chgData name="Lauralyn Randles" userId="19911beb-3803-4d1f-a631-94eae1865d59" providerId="ADAL" clId="{85321FD4-C738-49EF-BCCE-0127EE09B10E}" dt="2025-09-24T16:54:57.491" v="404" actId="13244"/>
        <pc:sldMkLst>
          <pc:docMk/>
          <pc:sldMk cId="3877997424" sldId="277"/>
        </pc:sldMkLst>
        <pc:spChg chg="mod">
          <ac:chgData name="Lauralyn Randles" userId="19911beb-3803-4d1f-a631-94eae1865d59" providerId="ADAL" clId="{85321FD4-C738-49EF-BCCE-0127EE09B10E}" dt="2025-09-24T16:52:53.381" v="326" actId="207"/>
          <ac:spMkLst>
            <pc:docMk/>
            <pc:sldMk cId="3877997424" sldId="277"/>
            <ac:spMk id="2" creationId="{CA49193D-8544-14F8-CC31-B523945F2FD7}"/>
          </ac:spMkLst>
        </pc:spChg>
        <pc:picChg chg="mod">
          <ac:chgData name="Lauralyn Randles" userId="19911beb-3803-4d1f-a631-94eae1865d59" providerId="ADAL" clId="{85321FD4-C738-49EF-BCCE-0127EE09B10E}" dt="2025-09-24T16:54:45.705" v="403" actId="13244"/>
          <ac:picMkLst>
            <pc:docMk/>
            <pc:sldMk cId="3877997424" sldId="277"/>
            <ac:picMk id="4" creationId="{E0B09E8A-1D71-1FAD-0D8F-1C1E1D4693A2}"/>
          </ac:picMkLst>
        </pc:picChg>
        <pc:picChg chg="mod">
          <ac:chgData name="Lauralyn Randles" userId="19911beb-3803-4d1f-a631-94eae1865d59" providerId="ADAL" clId="{85321FD4-C738-49EF-BCCE-0127EE09B10E}" dt="2025-09-24T16:54:57.491" v="404" actId="13244"/>
          <ac:picMkLst>
            <pc:docMk/>
            <pc:sldMk cId="3877997424" sldId="277"/>
            <ac:picMk id="5" creationId="{3C7F87B0-9C9D-4539-C7DF-4D7CBD7B1AA3}"/>
          </ac:picMkLst>
        </pc:picChg>
      </pc:sldChg>
      <pc:sldChg chg="del">
        <pc:chgData name="Lauralyn Randles" userId="19911beb-3803-4d1f-a631-94eae1865d59" providerId="ADAL" clId="{85321FD4-C738-49EF-BCCE-0127EE09B10E}" dt="2025-09-24T16:55:56.762" v="405" actId="2696"/>
        <pc:sldMkLst>
          <pc:docMk/>
          <pc:sldMk cId="4122920851" sldId="280"/>
        </pc:sldMkLst>
      </pc:sldChg>
      <pc:sldChg chg="addSp modSp mod modClrScheme chgLayout">
        <pc:chgData name="Lauralyn Randles" userId="19911beb-3803-4d1f-a631-94eae1865d59" providerId="ADAL" clId="{85321FD4-C738-49EF-BCCE-0127EE09B10E}" dt="2025-09-24T16:56:24.503" v="408" actId="1076"/>
        <pc:sldMkLst>
          <pc:docMk/>
          <pc:sldMk cId="1007659234" sldId="283"/>
        </pc:sldMkLst>
        <pc:spChg chg="add mod ord">
          <ac:chgData name="Lauralyn Randles" userId="19911beb-3803-4d1f-a631-94eae1865d59" providerId="ADAL" clId="{85321FD4-C738-49EF-BCCE-0127EE09B10E}" dt="2025-09-24T16:56:13.029" v="407" actId="20577"/>
          <ac:spMkLst>
            <pc:docMk/>
            <pc:sldMk cId="1007659234" sldId="283"/>
            <ac:spMk id="2" creationId="{91B2FD12-E44C-4601-B1F9-73E69E97D8BF}"/>
          </ac:spMkLst>
        </pc:spChg>
        <pc:picChg chg="mod ord">
          <ac:chgData name="Lauralyn Randles" userId="19911beb-3803-4d1f-a631-94eae1865d59" providerId="ADAL" clId="{85321FD4-C738-49EF-BCCE-0127EE09B10E}" dt="2025-09-24T16:56:24.503" v="408" actId="1076"/>
          <ac:picMkLst>
            <pc:docMk/>
            <pc:sldMk cId="1007659234" sldId="283"/>
            <ac:picMk id="4" creationId="{020409D0-11AB-8BAD-A6A7-9AECEDAD8066}"/>
          </ac:picMkLst>
        </pc:picChg>
      </pc:sldChg>
      <pc:sldChg chg="addSp modSp mod modClrScheme chgLayout">
        <pc:chgData name="Lauralyn Randles" userId="19911beb-3803-4d1f-a631-94eae1865d59" providerId="ADAL" clId="{85321FD4-C738-49EF-BCCE-0127EE09B10E}" dt="2025-09-24T16:53:49.808" v="365" actId="1076"/>
        <pc:sldMkLst>
          <pc:docMk/>
          <pc:sldMk cId="2119456401" sldId="284"/>
        </pc:sldMkLst>
        <pc:spChg chg="add mod ord">
          <ac:chgData name="Lauralyn Randles" userId="19911beb-3803-4d1f-a631-94eae1865d59" providerId="ADAL" clId="{85321FD4-C738-49EF-BCCE-0127EE09B10E}" dt="2025-09-24T16:53:39.432" v="362" actId="207"/>
          <ac:spMkLst>
            <pc:docMk/>
            <pc:sldMk cId="2119456401" sldId="284"/>
            <ac:spMk id="3" creationId="{2C6C8AFD-30CE-45FE-8110-38521287D12A}"/>
          </ac:spMkLst>
        </pc:spChg>
        <pc:picChg chg="mod ord">
          <ac:chgData name="Lauralyn Randles" userId="19911beb-3803-4d1f-a631-94eae1865d59" providerId="ADAL" clId="{85321FD4-C738-49EF-BCCE-0127EE09B10E}" dt="2025-09-24T16:53:49.808" v="365" actId="1076"/>
          <ac:picMkLst>
            <pc:docMk/>
            <pc:sldMk cId="2119456401" sldId="284"/>
            <ac:picMk id="2" creationId="{DB5278E7-2586-8D19-55BB-456CD8A75A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9EBB-F47A-0148-B31D-84535ADA0839}" type="datetimeFigureOut">
              <a:rPr lang="en-US" smtClean="0"/>
              <a:t>10/7/25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94622-C062-874F-A5CC-A440E03D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6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22C67-95A5-4824-B4EF-E0DA4FFAE19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3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0574" y="1137917"/>
            <a:ext cx="6022420" cy="2094014"/>
          </a:xfrm>
        </p:spPr>
        <p:txBody>
          <a:bodyPr anchor="t">
            <a:normAutofit/>
          </a:bodyPr>
          <a:lstStyle>
            <a:lvl1pPr algn="r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/>
              <a:t>Place TITLE </a:t>
            </a:r>
            <a:r>
              <a:rPr lang="en-US" err="1"/>
              <a:t>HERe.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30574" y="3550899"/>
            <a:ext cx="6022419" cy="518858"/>
          </a:xfrm>
        </p:spPr>
        <p:txBody>
          <a:bodyPr>
            <a:normAutofit/>
          </a:bodyPr>
          <a:lstStyle>
            <a:lvl1pPr marL="0" indent="0" algn="r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(optional)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17BFC-168C-1383-C36D-DA80E616F1B2}"/>
              </a:ext>
            </a:extLst>
          </p:cNvPr>
          <p:cNvCxnSpPr/>
          <p:nvPr userDrawn="1"/>
        </p:nvCxnSpPr>
        <p:spPr>
          <a:xfrm>
            <a:off x="10689021" y="1137917"/>
            <a:ext cx="0" cy="57200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65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Photo Left+job title Full Siz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8718" y="1766145"/>
            <a:ext cx="4528856" cy="915069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/>
              <a:t>Title Helvetica 28 pt.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380EDDB-AA81-040C-C512-5DD55D26CA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4528857" cy="61150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F849C2-1A53-4F54-F05F-4364BE0D9DA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98718" y="2840140"/>
            <a:ext cx="4528856" cy="5888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>
              <a:defRPr sz="18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1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ople Photo Right +job title Full Siz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4430" y="1766145"/>
            <a:ext cx="4528856" cy="915069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/>
              <a:t>Title Helvetica 28 pt.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380EDDB-AA81-040C-C512-5DD55D26CA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63143" y="0"/>
            <a:ext cx="4528857" cy="61150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F849C2-1A53-4F54-F05F-4364BE0D9DA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264430" y="2840140"/>
            <a:ext cx="4528856" cy="58886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 algn="r">
              <a:buFont typeface="Arial" panose="020B0604020202020204" pitchFamily="34" charset="0"/>
              <a:buNone/>
              <a:defRPr sz="1800"/>
            </a:lvl2pPr>
            <a:lvl3pPr>
              <a:defRPr sz="18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0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385324-0E32-1B07-18DA-3A54DF7054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927" y="1543948"/>
            <a:ext cx="8034528" cy="779589"/>
          </a:xfrm>
        </p:spPr>
        <p:txBody>
          <a:bodyPr anchor="t">
            <a:normAutofit/>
          </a:bodyPr>
          <a:lstStyle>
            <a:lvl1pPr algn="l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/>
              <a:t>Closing slide.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138EA30-E17F-9D83-E6BF-93A423E4EF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927" y="2323537"/>
            <a:ext cx="8034528" cy="518858"/>
          </a:xfrm>
        </p:spPr>
        <p:txBody>
          <a:bodyPr>
            <a:norm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Title of presentation (optional)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B37EFE-7F1F-FDBA-3498-36F379FC05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927" y="4015606"/>
            <a:ext cx="2193020" cy="9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2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+Content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7BAC425E-BF59-5353-DCB1-6FBEA6CF748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596C453-7B12-ABA4-64E1-F2428F89403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1607039"/>
            <a:ext cx="4909459" cy="39316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1FB529E-A1FF-ED3C-5A5C-3AACB19AEED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455225" y="1607039"/>
            <a:ext cx="4909459" cy="39316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D1589615-E8B3-FE88-4229-6047EBC5E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58" y="6205328"/>
            <a:ext cx="1358240" cy="5888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4C0A2C23-5D54-0E3A-5CC3-089D412C64BF}"/>
              </a:ext>
            </a:extLst>
          </p:cNvPr>
          <p:cNvSpPr txBox="1"/>
          <p:nvPr/>
        </p:nvSpPr>
        <p:spPr>
          <a:xfrm>
            <a:off x="9460537" y="6292818"/>
            <a:ext cx="2008589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APH Beta 2" pitchFamily="2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315144296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 left align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0845" y="2771331"/>
            <a:ext cx="8810069" cy="657669"/>
          </a:xfrm>
        </p:spPr>
        <p:txBody>
          <a:bodyPr anchor="t">
            <a:noAutofit/>
          </a:bodyPr>
          <a:lstStyle>
            <a:lvl1pPr algn="l">
              <a:defRPr sz="4400" b="1" cap="all" spc="25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transition SLIDE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0845" y="3459176"/>
            <a:ext cx="8810069" cy="305498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Optional subtitle on transition slide.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E7718-8A3E-4A24-727A-44CCAAFAC6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0845" y="5631043"/>
            <a:ext cx="2193020" cy="9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98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ransition Slide right align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0845" y="2771331"/>
            <a:ext cx="8810069" cy="657669"/>
          </a:xfrm>
        </p:spPr>
        <p:txBody>
          <a:bodyPr anchor="t">
            <a:noAutofit/>
          </a:bodyPr>
          <a:lstStyle>
            <a:lvl1pPr algn="l">
              <a:defRPr sz="4400" b="1" cap="all" spc="25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transition SLIDE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0845" y="3459176"/>
            <a:ext cx="8810069" cy="305498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Optional subtitle on transition slide.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725BC-7B1E-3C1B-6358-F7C08BD2CA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0845" y="5631043"/>
            <a:ext cx="2193020" cy="9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46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6CE9F-C492-4A36-8032-BDA586182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/>
              <a:t>Title Helvetica bold 44 pt.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F5FAD1D-151C-DD4E-A0D5-983A6E27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10515600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D7C33-D9BF-ADE7-94A2-124017269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7FDA70-DDDD-DE99-4074-238C64F17414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291753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F5FAD1D-151C-DD4E-A0D5-983A6E271C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1318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add full page photo only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D7C33-D9BF-ADE7-94A2-124017269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7FDA70-DDDD-DE99-4074-238C64F17414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267722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A335116-AA61-48FC-AE89-8E15FFADD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/>
              <a:t>Title Helvetica bold 44 pt.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3623811-8EFD-5E48-99DB-15C7655A9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4909457" cy="3931611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CE185C7-ADE2-D64E-992F-8DF9C83736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5229" y="1607040"/>
            <a:ext cx="4909457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F48217-044D-E11F-FDA8-1D2BCE27DC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B35446-87DF-0C07-8B8A-59E55B4BC59D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62148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87374B-093F-4933-ADED-9523037140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44179"/>
          </a:xfrm>
        </p:spPr>
        <p:txBody>
          <a:bodyPr/>
          <a:lstStyle/>
          <a:p>
            <a:pPr lvl="0"/>
            <a:r>
              <a:rPr lang="en-US"/>
              <a:t>Title Helvetica bold 44 pt.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5B22B1-853A-6913-1DAA-2CE73A7E6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07040"/>
            <a:ext cx="3189514" cy="3931611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1B3A213-4E3E-8085-382C-710A3279DB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01243" y="1607037"/>
            <a:ext cx="3189514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90BBF75-D7E1-6BF4-9365-319E3479866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64285" y="1607038"/>
            <a:ext cx="3189514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EDA8F6-11D4-771D-8D96-50BB0071E0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6CC122-B8AB-1E90-D88E-866A376C33C5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65063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Photo+Content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2144" y="741641"/>
            <a:ext cx="5587746" cy="573659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en-US"/>
              <a:t>Title Helvetica 38 pt.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A72DE0-EB9D-7C48-B7B2-0B9701BC48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941" y="741642"/>
            <a:ext cx="3020131" cy="447581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AD4155-B02F-E748-ABE5-7DC0D1C413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62144" y="1604733"/>
            <a:ext cx="5587746" cy="361272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331647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Photo+Content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762" y="777449"/>
            <a:ext cx="5587746" cy="573659"/>
          </a:xfrm>
        </p:spPr>
        <p:txBody>
          <a:bodyPr>
            <a:noAutofit/>
          </a:bodyPr>
          <a:lstStyle>
            <a:lvl1pPr algn="r">
              <a:defRPr sz="3800" b="1"/>
            </a:lvl1pPr>
          </a:lstStyle>
          <a:p>
            <a:r>
              <a:rPr lang="en-US"/>
              <a:t>Title Helvetica 38 pt.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A72DE0-EB9D-7C48-B7B2-0B9701BC48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29759" y="777449"/>
            <a:ext cx="3020131" cy="447581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AD4155-B02F-E748-ABE5-7DC0D1C413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4762" y="1640541"/>
            <a:ext cx="5587746" cy="3612726"/>
          </a:xfrm>
        </p:spPr>
        <p:txBody>
          <a:bodyPr>
            <a:normAutofit/>
          </a:bodyPr>
          <a:lstStyle>
            <a:lvl1pPr algn="r">
              <a:defRPr sz="2600"/>
            </a:lvl1pPr>
            <a:lvl2pPr algn="r">
              <a:defRPr sz="2600"/>
            </a:lvl2pPr>
            <a:lvl3pPr algn="r"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92713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C6617-D2E5-5B4D-9F87-40E8B531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6536-045E-DC4D-BC2D-AE7ADCF26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32E42-3F79-344B-B9F5-44B08F43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0ADEA-530E-7F42-B7F3-C65A56F36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5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61" r:id="rId3"/>
    <p:sldLayoutId id="2147483650" r:id="rId4"/>
    <p:sldLayoutId id="2147483667" r:id="rId5"/>
    <p:sldLayoutId id="2147483654" r:id="rId6"/>
    <p:sldLayoutId id="2147483657" r:id="rId7"/>
    <p:sldLayoutId id="2147483662" r:id="rId8"/>
    <p:sldLayoutId id="2147483663" r:id="rId9"/>
    <p:sldLayoutId id="2147483664" r:id="rId10"/>
    <p:sldLayoutId id="2147483668" r:id="rId11"/>
    <p:sldLayoutId id="214748365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73F35-4D31-3222-BB47-BA15C3D74F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0441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B80C2-685F-8E99-E641-71212F0DC7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3AA6401-80EC-E912-E7E3-A4B41419E5F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Helvetic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9A72BF-F0E2-6FFE-8E01-06761B2B04B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Helvetica" pitchFamily="2"/>
              </a:defRPr>
            </a:lvl1pPr>
          </a:lstStyle>
          <a:p>
            <a:fld id="{339BE2C8-4BD9-4694-8068-4ADC2E4B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9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1" i="0" u="none" strike="noStrike" kern="1200" cap="none" spc="0" baseline="0">
          <a:solidFill>
            <a:srgbClr val="000000"/>
          </a:solidFill>
          <a:uFillTx/>
          <a:latin typeface="Helvetica" pitchFamily="2"/>
        </a:defRPr>
      </a:lvl1pPr>
    </p:titleStyle>
    <p:bodyStyle>
      <a:lvl1pPr marL="0" marR="0" lvl="0" indent="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None/>
        <a:tabLst/>
        <a:defRPr lang="en-US" sz="3000" b="0" i="0" u="none" strike="noStrike" kern="1200" cap="none" spc="0" baseline="0">
          <a:solidFill>
            <a:srgbClr val="000000"/>
          </a:solidFill>
          <a:uFillTx/>
          <a:latin typeface="Helvetica" pitchFamily="2"/>
        </a:defRPr>
      </a:lvl1pPr>
      <a:lvl2pPr marL="457200" marR="0" lvl="1" indent="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3000" b="0" i="0" u="none" strike="noStrike" kern="1200" cap="none" spc="0" baseline="0">
          <a:solidFill>
            <a:srgbClr val="000000"/>
          </a:solidFill>
          <a:uFillTx/>
          <a:latin typeface="Helvetica" pitchFamily="2"/>
        </a:defRPr>
      </a:lvl2pPr>
      <a:lvl3pPr marL="914400" marR="0" lvl="2" indent="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3000" b="0" i="0" u="none" strike="noStrike" kern="1200" cap="none" spc="0" baseline="0">
          <a:solidFill>
            <a:srgbClr val="000000"/>
          </a:solidFill>
          <a:uFillTx/>
          <a:latin typeface="Helvetica" pitchFamily="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louis.aph.org/search-tgil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library.aph.org/portals/aphb/#page/resources" TargetMode="External"/><Relationship Id="rId2" Type="http://schemas.openxmlformats.org/officeDocument/2006/relationships/hyperlink" Target="https://imagelibrary.aph.org/portals/aphb/#page/graphics-production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forms.office.com/pages/responsepage.aspx?id=CPcnAZSSjkmhc2poUynnPzjpUVh13WdBv2VAgefLjS5UQ05ZQjlQOVRESE81SjVXVldEQ1laNEI2MyQlQCN0PWcu" TargetMode="External"/><Relationship Id="rId4" Type="http://schemas.openxmlformats.org/officeDocument/2006/relationships/hyperlink" Target="https://louis.aph.org/search-tgi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tgfeedback@aph.org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officeapps.live.com/op/view.aspx?src=https%3A%2F%2Flouis.aph.org%2Fdocuments%2FBest-Practices-Monarch-Educators-Transcribers.docx&amp;wdOrigin=BROWSELINK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library.aph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pps.apple.com/us/app/monarch-wing-it/id6740585968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hhiv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3BDB-07B9-745F-D27C-B156F5AE5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1683" y="762656"/>
            <a:ext cx="6411311" cy="2469275"/>
          </a:xfrm>
        </p:spPr>
        <p:txBody>
          <a:bodyPr>
            <a:noAutofit/>
          </a:bodyPr>
          <a:lstStyle/>
          <a:p>
            <a:pPr algn="l"/>
            <a:r>
              <a:rPr lang="en-US" sz="3200">
                <a:effectLst/>
                <a:latin typeface="APHont" panose="020B0604030504040204" pitchFamily="34" charset="0"/>
                <a:ea typeface="Calibri" panose="020F0502020204030204" pitchFamily="34" charset="0"/>
              </a:rPr>
              <a:t>Quick Draw: </a:t>
            </a:r>
            <a:br>
              <a:rPr lang="en-US" sz="3200">
                <a:effectLst/>
                <a:latin typeface="APHont" panose="020B0604030504040204" pitchFamily="34" charset="0"/>
                <a:ea typeface="Calibri" panose="020F0502020204030204" pitchFamily="34" charset="0"/>
              </a:rPr>
            </a:br>
            <a:r>
              <a:rPr lang="en-US" sz="3200">
                <a:effectLst/>
                <a:latin typeface="APHont" panose="020B0604030504040204" pitchFamily="34" charset="0"/>
                <a:ea typeface="Calibri" panose="020F0502020204030204" pitchFamily="34" charset="0"/>
              </a:rPr>
              <a:t>Tactile Graphics for Monarch, Embossers, </a:t>
            </a:r>
            <a:br>
              <a:rPr lang="en-US" sz="3200">
                <a:effectLst/>
                <a:latin typeface="APHont" panose="020B0604030504040204" pitchFamily="34" charset="0"/>
                <a:ea typeface="Calibri" panose="020F0502020204030204" pitchFamily="34" charset="0"/>
              </a:rPr>
            </a:br>
            <a:r>
              <a:rPr lang="en-US" sz="3200">
                <a:effectLst/>
                <a:latin typeface="APHont" panose="020B0604030504040204" pitchFamily="34" charset="0"/>
                <a:ea typeface="Calibri" panose="020F0502020204030204" pitchFamily="34" charset="0"/>
              </a:rPr>
              <a:t>and Beyond!</a:t>
            </a:r>
            <a:endParaRPr lang="en-US" sz="3200">
              <a:latin typeface="APHont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0080F-AF76-E114-C8CB-C848AD054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1683" y="3626070"/>
            <a:ext cx="4184373" cy="2469274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sz="2000"/>
              <a:t>Nicole Gaines </a:t>
            </a:r>
          </a:p>
          <a:p>
            <a:pPr algn="l">
              <a:lnSpc>
                <a:spcPct val="150000"/>
              </a:lnSpc>
            </a:pPr>
            <a:r>
              <a:rPr lang="en-US" sz="2000"/>
              <a:t>Stacy Fontenot </a:t>
            </a:r>
          </a:p>
          <a:p>
            <a:pPr algn="l">
              <a:lnSpc>
                <a:spcPct val="150000"/>
              </a:lnSpc>
            </a:pPr>
            <a:r>
              <a:rPr lang="en-US" sz="2000"/>
              <a:t>Abigail Webster-Blair </a:t>
            </a:r>
          </a:p>
          <a:p>
            <a:pPr algn="l">
              <a:lnSpc>
                <a:spcPct val="150000"/>
              </a:lnSpc>
            </a:pPr>
            <a:r>
              <a:rPr lang="en-US" sz="2000"/>
              <a:t>Caroline Merk </a:t>
            </a:r>
          </a:p>
          <a:p>
            <a:pPr algn="l">
              <a:lnSpc>
                <a:spcPct val="150000"/>
              </a:lnSpc>
            </a:pPr>
            <a:r>
              <a:rPr lang="en-US" sz="2000"/>
              <a:t>Jason Martin</a:t>
            </a:r>
          </a:p>
        </p:txBody>
      </p:sp>
      <p:pic>
        <p:nvPicPr>
          <p:cNvPr id="7" name="Picture 6" descr="Annual Meeting Thrive theme logo">
            <a:extLst>
              <a:ext uri="{FF2B5EF4-FFF2-40B4-BE49-F238E27FC236}">
                <a16:creationId xmlns:a16="http://schemas.microsoft.com/office/drawing/2014/main" id="{6D050A5F-4A69-DFF8-5B7C-5639D9383F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83718" y="4162522"/>
            <a:ext cx="2469275" cy="246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90CEE-532F-BE2E-8D9A-5392868A3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33A6-67AE-3E59-2F54-42F7132B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Helvetica"/>
                <a:cs typeface="Helvetica"/>
              </a:rPr>
              <a:t>Searching the TGIL Website</a:t>
            </a:r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FDCB6-F07C-F715-494D-604CE0AFA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8344"/>
            <a:ext cx="10515600" cy="3931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>
                <a:latin typeface="Helvetica"/>
                <a:cs typeface="Helvetica"/>
              </a:rPr>
              <a:t>Categories</a:t>
            </a:r>
          </a:p>
          <a:p>
            <a:pPr marL="457200" indent="-457200">
              <a:buChar char="•"/>
            </a:pPr>
            <a:r>
              <a:rPr lang="en-US">
                <a:latin typeface="Helvetica"/>
                <a:cs typeface="Helvetica"/>
              </a:rPr>
              <a:t>Search Terms</a:t>
            </a:r>
          </a:p>
          <a:p>
            <a:pPr marL="457200" indent="-457200">
              <a:buChar char="•"/>
            </a:pPr>
            <a:r>
              <a:rPr lang="en-US">
                <a:latin typeface="Helvetica"/>
                <a:cs typeface="Helvetica"/>
              </a:rPr>
              <a:t>Filters</a:t>
            </a:r>
          </a:p>
        </p:txBody>
      </p:sp>
    </p:spTree>
    <p:extLst>
      <p:ext uri="{BB962C8B-B14F-4D97-AF65-F5344CB8AC3E}">
        <p14:creationId xmlns:p14="http://schemas.microsoft.com/office/powerpoint/2010/main" val="282193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1BF9A-1D4C-E1F2-CC5B-8C6F5A334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898AD-5BBA-6E07-484B-394FF092C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17" y="365125"/>
            <a:ext cx="11353801" cy="1044179"/>
          </a:xfrm>
        </p:spPr>
        <p:txBody>
          <a:bodyPr>
            <a:noAutofit/>
          </a:bodyPr>
          <a:lstStyle/>
          <a:p>
            <a:r>
              <a:rPr lang="en-US" dirty="0">
                <a:latin typeface="Helvetica"/>
                <a:cs typeface="Helvetica"/>
              </a:rPr>
              <a:t>TGIL Website: Categories &amp; Search Terms</a:t>
            </a:r>
            <a:endParaRPr lang="en-US" dirty="0">
              <a:cs typeface="Helvetica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9C0328-6B20-CD0A-5106-A59E5176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7040"/>
            <a:ext cx="10807931" cy="39791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When you enter the library, you will see tiles for all the categories.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You can either browse graphics by clicking a Category, or you can enter search terms in the box at the upper right.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When you enter search terms, you can use quotation marks around your search term or terms to retrieve exact matches.</a:t>
            </a:r>
            <a:endParaRPr lang="en-US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93719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5D97A-7678-CD8C-F7A0-361620AEF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50A48-9AF1-1DB9-C4D0-DF957524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Helvetica"/>
                <a:cs typeface="Helvetica"/>
              </a:rPr>
              <a:t>TGIL Website: Search Filters</a:t>
            </a:r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90EF-72C8-9F8E-6089-B1887B91F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8344"/>
            <a:ext cx="10515600" cy="3931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There are a limited number of search filters available.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One that can be very handy is "Optimized for Monarch." 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Filters are applied by clicking the box at the upper right and choosing from the available options. </a:t>
            </a:r>
          </a:p>
        </p:txBody>
      </p:sp>
    </p:spTree>
    <p:extLst>
      <p:ext uri="{BB962C8B-B14F-4D97-AF65-F5344CB8AC3E}">
        <p14:creationId xmlns:p14="http://schemas.microsoft.com/office/powerpoint/2010/main" val="704871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60835-0A76-FF93-AED7-6FAC3571B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C8AFD-30CE-45FE-8110-38521287D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Tactile Graphic Image Library</a:t>
            </a:r>
          </a:p>
        </p:txBody>
      </p:sp>
      <p:pic>
        <p:nvPicPr>
          <p:cNvPr id="2" name="Content Placeholder 1" descr="Screenshot of search results for &quot;map&quot; showing Filter and Sort box at the upper right of the screen">
            <a:extLst>
              <a:ext uri="{FF2B5EF4-FFF2-40B4-BE49-F238E27FC236}">
                <a16:creationId xmlns:a16="http://schemas.microsoft.com/office/drawing/2014/main" id="{DB5278E7-2586-8D19-55BB-456CD8A75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030" y="216160"/>
            <a:ext cx="9943770" cy="579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56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83BA2-788D-F964-261B-FC28D99C1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2FD12-E44C-4601-B1F9-73E69E97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Tactile Graphic Image library </a:t>
            </a:r>
          </a:p>
        </p:txBody>
      </p:sp>
      <p:pic>
        <p:nvPicPr>
          <p:cNvPr id="4" name="Content Placeholder 3" descr="Screenshot of search results showing the menu options under Filter and Sort with &quot;Optimized for Monarch&quot; selected as the filter option.">
            <a:extLst>
              <a:ext uri="{FF2B5EF4-FFF2-40B4-BE49-F238E27FC236}">
                <a16:creationId xmlns:a16="http://schemas.microsoft.com/office/drawing/2014/main" id="{020409D0-11AB-8BAD-A6A7-9AECEDAD8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6701"/>
            <a:ext cx="10370149" cy="589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5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7378A-1461-4F88-F8C5-90989186D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D033-4208-09B7-F57A-386D6F70A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Helvetica"/>
                <a:cs typeface="Helvetica"/>
              </a:rPr>
              <a:t>Quick Hint on Downloading:</a:t>
            </a:r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0AA11-58C8-92C0-CF75-0A9865055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7474"/>
            <a:ext cx="10515600" cy="38211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TGIL has a range of download options.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If you are downloading a PDF from the TGIL, all you need to do is select "</a:t>
            </a:r>
            <a:r>
              <a:rPr lang="en-US" b="1" dirty="0">
                <a:latin typeface="Helvetica"/>
                <a:cs typeface="Helvetica"/>
              </a:rPr>
              <a:t>Download Original</a:t>
            </a:r>
            <a:r>
              <a:rPr lang="en-US" dirty="0">
                <a:latin typeface="Helvetica"/>
                <a:cs typeface="Helvetica"/>
              </a:rPr>
              <a:t>" from the list of download options.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If the file is already a PDF, do not choose "Create PDF" as your download option. </a:t>
            </a:r>
          </a:p>
        </p:txBody>
      </p:sp>
    </p:spTree>
    <p:extLst>
      <p:ext uri="{BB962C8B-B14F-4D97-AF65-F5344CB8AC3E}">
        <p14:creationId xmlns:p14="http://schemas.microsoft.com/office/powerpoint/2010/main" val="1937303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36DC2-4A72-D27F-D14D-3ED470008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95EF0-0842-0860-DACC-EB1588900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Helvetica"/>
                <a:cs typeface="Helvetica"/>
              </a:rPr>
              <a:t>From Actions menu, select Download</a:t>
            </a:r>
            <a:endParaRPr lang="en-US"/>
          </a:p>
        </p:txBody>
      </p:sp>
      <p:pic>
        <p:nvPicPr>
          <p:cNvPr id="4" name="Content Placeholder 3" descr="Screenshot of a selected graphic in TGIL with the Download option circled in the Actions menu">
            <a:extLst>
              <a:ext uri="{FF2B5EF4-FFF2-40B4-BE49-F238E27FC236}">
                <a16:creationId xmlns:a16="http://schemas.microsoft.com/office/drawing/2014/main" id="{EED4DD27-88FB-9563-5C45-56E16D274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984" y="1573422"/>
            <a:ext cx="8003730" cy="425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8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F667A-A3A6-1165-1C1B-5C61B54F4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22FB-4DE8-35B0-8A57-59669296A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/>
                <a:cs typeface="Helvetica"/>
              </a:rPr>
              <a:t>From Downloads options, select Original</a:t>
            </a:r>
            <a:endParaRPr lang="en-US">
              <a:cs typeface="Helvetica"/>
            </a:endParaRPr>
          </a:p>
        </p:txBody>
      </p:sp>
      <p:pic>
        <p:nvPicPr>
          <p:cNvPr id="6" name="Content Placeholder 5" descr="Screenshot showing the Download dialog box with &quot;Original&quot; selected as download option.">
            <a:extLst>
              <a:ext uri="{FF2B5EF4-FFF2-40B4-BE49-F238E27FC236}">
                <a16:creationId xmlns:a16="http://schemas.microsoft.com/office/drawing/2014/main" id="{DE7766E1-F7E5-B3BE-4E6D-CDA772A31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9157" y="1553113"/>
            <a:ext cx="4660322" cy="41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70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D17B9-EE8A-1F33-C00A-1A9F90598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DC30-4789-3078-8B02-BED2F4C9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Helvetica"/>
                <a:cs typeface="Helvetica"/>
              </a:rPr>
              <a:t>The Monarch TGIL App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275A0-AC05-FBDF-DDA4-0A1BFFA27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11206942" cy="42534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Monarch users can directly access the TGIL without logging in. </a:t>
            </a:r>
            <a:endParaRPr lang="en-US" dirty="0"/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The Monarch TGIL app has more limited functionality and metadata than the website. 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Monarch users can add the term "monarch" to other search terms to limit results to graphics that have been vetted to work well on the device. 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Graphics with this designation will also show "monarch-approved" at the end of the file name.</a:t>
            </a:r>
          </a:p>
          <a:p>
            <a:pPr marL="457200" indent="-457200">
              <a:buChar char="•"/>
            </a:pPr>
            <a:endParaRPr 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56165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95F2D-613F-B583-90C2-72E27A95A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6DE04-B712-C268-AE20-9817B091F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Helvetica"/>
                <a:cs typeface="Helvetica"/>
              </a:rPr>
              <a:t>Improving TGIL: Metadata Projects</a:t>
            </a:r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718C7-1056-5EDF-B6BF-EC7CB7EC9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10515600" cy="41703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READS is working to improve TGIL by updating and adding new metadata. Efforts include: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dirty="0">
                <a:latin typeface="Helvetica"/>
                <a:cs typeface="Helvetica"/>
              </a:rPr>
              <a:t>Reviewing and updating TGIL categories.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dirty="0">
                <a:latin typeface="Helvetica"/>
                <a:cs typeface="Helvetica"/>
              </a:rPr>
              <a:t>Adding new metadata to indicate whether graphics were created for Monarch or created for embossing – and to indicate if the graphic is optimized for use on Monarch.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dirty="0">
                <a:latin typeface="Helvetica"/>
                <a:cs typeface="Helvetica"/>
              </a:rPr>
              <a:t>Working on short descriptions for all graphics. </a:t>
            </a:r>
            <a:endParaRPr lang="en-US" dirty="0">
              <a:cs typeface="Helvetica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endParaRPr lang="en-US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4969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F43C1-3EEA-408D-A288-2DBBB80DD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304" y="1388113"/>
            <a:ext cx="10998025" cy="657669"/>
          </a:xfrm>
        </p:spPr>
        <p:txBody>
          <a:bodyPr/>
          <a:lstStyle/>
          <a:p>
            <a:r>
              <a:rPr lang="en-US">
                <a:latin typeface="Helvetica"/>
                <a:cs typeface="Helvetica"/>
              </a:rPr>
              <a:t>The Tactile Graphic Image Library: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1423E-3591-4A18-8A76-5BEE14D60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695" y="3274238"/>
            <a:ext cx="8810069" cy="3054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Helvetica"/>
                <a:cs typeface="Helvetica"/>
              </a:rPr>
              <a:t>Helping Students Thrive – through Access to Free Graphics!</a:t>
            </a:r>
            <a:endParaRPr lang="en-US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51118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0A480-5DE8-C3DD-EAE3-7F3227602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6F29D-F2F3-5F48-F6F4-36970EBE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Helvetica"/>
                <a:cs typeface="Helvetica"/>
              </a:rPr>
              <a:t>Improving TGIL</a:t>
            </a:r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1A7CC-89CB-1D99-C521-7E144A1ED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READS is actively engaged in several efforts to further improve the TGIL website, the Monarch app, and content: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dirty="0">
                <a:latin typeface="Helvetica"/>
                <a:cs typeface="Helvetica"/>
              </a:rPr>
              <a:t>Working with </a:t>
            </a:r>
            <a:r>
              <a:rPr lang="en-US" dirty="0" err="1">
                <a:latin typeface="Helvetica"/>
                <a:cs typeface="Helvetica"/>
              </a:rPr>
              <a:t>Humanware</a:t>
            </a:r>
            <a:r>
              <a:rPr lang="en-US" dirty="0">
                <a:latin typeface="Helvetica"/>
                <a:cs typeface="Helvetica"/>
              </a:rPr>
              <a:t> to make additional metadata available for graphics.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dirty="0">
                <a:latin typeface="Helvetica"/>
                <a:cs typeface="Helvetica"/>
              </a:rPr>
              <a:t>Remediating the most popular graphics so they will display well on Monarch.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dirty="0">
                <a:latin typeface="Helvetica"/>
                <a:cs typeface="Helvetica"/>
              </a:rPr>
              <a:t>Reviewing and revising the categories to make them more intuitive and easier to use. 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69263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7863F-8FEA-5821-54A3-5AE712661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A38C-FD0F-2910-F62F-1412E7550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70" y="373438"/>
            <a:ext cx="11190316" cy="10441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/>
                <a:cs typeface="Helvetica"/>
              </a:rPr>
              <a:t>Growing the Monarch: Donations &amp; Requests 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62E1A-060E-B977-ACA4-3D14931A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338"/>
            <a:ext cx="10515600" cy="2977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TGIL welcomes your requests and your donations!</a:t>
            </a:r>
          </a:p>
          <a:p>
            <a:pPr marL="457200" indent="-457200">
              <a:buChar char="•"/>
            </a:pPr>
            <a:endParaRPr lang="en-US" sz="2000" dirty="0">
              <a:latin typeface="Helvetica"/>
              <a:cs typeface="Helvetica"/>
            </a:endParaRP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For information on the guidelines for submitting a request or donating graphics, please see the "Growing the TGIL" section of our </a:t>
            </a:r>
            <a:r>
              <a:rPr lang="en-US" dirty="0">
                <a:latin typeface="Helvetica"/>
                <a:cs typeface="Helvetica"/>
                <a:hlinkClick r:id="rId2"/>
              </a:rPr>
              <a:t>TGIL Frequently Asked Questions</a:t>
            </a:r>
            <a:r>
              <a:rPr lang="en-US" dirty="0">
                <a:latin typeface="Helvetica"/>
                <a:cs typeface="Helvetica"/>
              </a:rPr>
              <a:t>.</a:t>
            </a:r>
          </a:p>
          <a:p>
            <a:endParaRPr lang="en-US" dirty="0">
              <a:cs typeface="Helvetica"/>
            </a:endParaRPr>
          </a:p>
          <a:p>
            <a:endParaRPr lang="en-US" dirty="0">
              <a:cs typeface="Helvetica"/>
            </a:endParaRPr>
          </a:p>
          <a:p>
            <a:endParaRPr lang="en-US" dirty="0">
              <a:cs typeface="Helvetica"/>
            </a:endParaRPr>
          </a:p>
          <a:p>
            <a:pPr marL="457200" indent="-457200">
              <a:buChar char="•"/>
            </a:pPr>
            <a:endParaRPr lang="en-US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72373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37AAE-EAF2-16A6-E707-296A82F2F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B3D7-28FE-571A-2F69-3968DFC7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Helvetica"/>
                <a:cs typeface="Helvetica"/>
              </a:rPr>
              <a:t>For more information &amp; support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12210-FF62-5190-67A1-5834F0638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indent="-457200">
              <a:buChar char="•"/>
            </a:pPr>
            <a:r>
              <a:rPr lang="en-US">
                <a:latin typeface="Helvetica"/>
                <a:cs typeface="Helvetica"/>
              </a:rPr>
              <a:t>Check out these additional TGIL resources: </a:t>
            </a:r>
          </a:p>
          <a:p>
            <a:pPr indent="-457200">
              <a:buChar char="•"/>
            </a:pPr>
            <a:endParaRPr lang="en-US" sz="1200">
              <a:latin typeface="Helvetica"/>
              <a:cs typeface="Helvetica"/>
            </a:endParaRPr>
          </a:p>
          <a:p>
            <a:pPr indent="-457200">
              <a:buChar char="•"/>
            </a:pPr>
            <a:r>
              <a:rPr lang="en-US">
                <a:latin typeface="Helvetica"/>
                <a:cs typeface="Helvetica"/>
                <a:hlinkClick r:id="rId2"/>
              </a:rPr>
              <a:t>Graphics Production </a:t>
            </a:r>
            <a:endParaRPr lang="en-US">
              <a:latin typeface="Helvetica"/>
              <a:cs typeface="Helvetica"/>
            </a:endParaRPr>
          </a:p>
          <a:p>
            <a:pPr indent="-457200">
              <a:buChar char="•"/>
            </a:pPr>
            <a:r>
              <a:rPr lang="en-US">
                <a:latin typeface="Helvetica"/>
                <a:cs typeface="Helvetica"/>
                <a:hlinkClick r:id="rId3"/>
              </a:rPr>
              <a:t>Resources</a:t>
            </a:r>
            <a:endParaRPr lang="en-US">
              <a:latin typeface="Helvetica"/>
              <a:cs typeface="Helvetica"/>
            </a:endParaRPr>
          </a:p>
          <a:p>
            <a:pPr indent="-457200">
              <a:buChar char="•"/>
            </a:pPr>
            <a:r>
              <a:rPr lang="en-US">
                <a:latin typeface="Helvetica"/>
                <a:cs typeface="Helvetica"/>
                <a:hlinkClick r:id="rId4"/>
              </a:rPr>
              <a:t>Donations &amp; Requests</a:t>
            </a:r>
            <a:endParaRPr lang="en-US">
              <a:latin typeface="Helvetica"/>
              <a:cs typeface="Helvetica"/>
            </a:endParaRPr>
          </a:p>
          <a:p>
            <a:pPr indent="-457200">
              <a:buChar char="•"/>
            </a:pPr>
            <a:r>
              <a:rPr lang="en-US">
                <a:latin typeface="Helvetica"/>
                <a:cs typeface="Helvetica"/>
                <a:hlinkClick r:id="rId5"/>
              </a:rPr>
              <a:t>Request form</a:t>
            </a:r>
            <a:endParaRPr lang="en-US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614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583CE-BB78-1EF3-39A0-CE2A731EF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01EE2-E9DD-0C97-884E-18C3D3D31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Contact Us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645C1-C2A8-DA98-F345-4674A521C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7809"/>
            <a:ext cx="10515600" cy="35408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We want to hear your feedback and ideas!</a:t>
            </a:r>
            <a:endParaRPr lang="en-US" dirty="0"/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  <a:hlinkClick r:id="rId2"/>
              </a:rPr>
              <a:t>tgfeedback@aph.org</a:t>
            </a:r>
            <a:r>
              <a:rPr lang="en-US" dirty="0">
                <a:latin typeface="Helvetica"/>
                <a:cs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7589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9346E-9EFA-3865-0ECC-DA92F3E46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7D4C-54E8-0CAB-8E2D-85BDE7FB9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892" y="2232289"/>
            <a:ext cx="10998025" cy="657669"/>
          </a:xfrm>
        </p:spPr>
        <p:txBody>
          <a:bodyPr/>
          <a:lstStyle/>
          <a:p>
            <a:r>
              <a:rPr lang="en-US">
                <a:latin typeface="Helvetica"/>
                <a:cs typeface="Helvetica"/>
              </a:rPr>
              <a:t>Designing graphics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57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704F-D1B5-8BCB-7D19-2BAFB5F5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/>
                <a:cs typeface="Helvetica"/>
              </a:rPr>
              <a:t>Best Practices and Standards for Creating Monarch Tactile Graphics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2D412-7128-2B0B-DF31-1455F6DE8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360"/>
            <a:ext cx="10515600" cy="3931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A handbook for educators and transcribers on creating optimal tactile graphics for the Monarch. 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Accessible via the APH Hive and Louis.</a:t>
            </a:r>
            <a:endParaRPr lang="en-US" dirty="0">
              <a:cs typeface="Helvetica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dirty="0">
                <a:latin typeface="Helvetica"/>
                <a:cs typeface="Helvetica"/>
                <a:hlinkClick r:id="rId2"/>
              </a:rPr>
              <a:t>Best Practices and Standards for Creating Monarch Tactile Graphics</a:t>
            </a:r>
            <a:endParaRPr lang="en-US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50299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EA9EB-8963-AFE5-836E-C4F8CB68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Basic Considerations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E4A60-4AF4-A798-8919-07CE16571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11206942" cy="393161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Identify Key Components</a:t>
            </a:r>
            <a:endParaRPr lang="en-US" dirty="0"/>
          </a:p>
          <a:p>
            <a:pPr marL="914400" lvl="1" indent="-457200">
              <a:buFont typeface="Courier New"/>
              <a:buChar char="o"/>
            </a:pPr>
            <a:r>
              <a:rPr lang="en-US" dirty="0">
                <a:latin typeface="Helvetica"/>
                <a:cs typeface="Helvetica"/>
              </a:rPr>
              <a:t>What is needed to convey meaning?</a:t>
            </a:r>
            <a:endParaRPr lang="en-US" dirty="0">
              <a:cs typeface="Helvetica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Eliminate Unnecessary Parts</a:t>
            </a:r>
            <a:endParaRPr lang="en-US" dirty="0"/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latin typeface="Helvetica"/>
                <a:cs typeface="Helvetica"/>
              </a:rPr>
              <a:t>Irrelevant details like backgrounds and decorative elements.</a:t>
            </a:r>
            <a:endParaRPr lang="en-US" dirty="0">
              <a:cs typeface="Helvetica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Simplify </a:t>
            </a:r>
            <a:endParaRPr lang="en-US" dirty="0"/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latin typeface="Helvetica"/>
                <a:cs typeface="Helvetica"/>
              </a:rPr>
              <a:t>Limit the amount of line and fill textures. </a:t>
            </a:r>
            <a:endParaRPr lang="en-US" dirty="0">
              <a:cs typeface="Helvetica" pitchFamily="2" charset="0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latin typeface="Helvetica"/>
                <a:cs typeface="Helvetica"/>
              </a:rPr>
              <a:t>When possible, render 3D images as 2D.</a:t>
            </a:r>
            <a:endParaRPr lang="en-US" dirty="0">
              <a:cs typeface="Helvetica" pitchFamily="2" charset="0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latin typeface="Helvetica"/>
                <a:cs typeface="Helvetica"/>
              </a:rPr>
              <a:t>Do not include more detail than you would on a pumpkin carving.</a:t>
            </a:r>
          </a:p>
          <a:p>
            <a:endParaRPr lang="en-US" sz="1200" dirty="0">
              <a:latin typeface="Aptos"/>
              <a:cs typeface="Helvetica"/>
            </a:endParaRPr>
          </a:p>
          <a:p>
            <a:pPr lvl="1"/>
            <a:endParaRPr lang="en-US" dirty="0">
              <a:cs typeface="Helvetica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9510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2ADEE-519A-A702-8650-3CDAA92D2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Lines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A5F85-1ACA-CC46-A257-AF3ACB581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1"/>
            <a:ext cx="10515600" cy="182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Use a variety of line weights and textures to separate components of a tactile graphic.</a:t>
            </a:r>
            <a:endParaRPr lang="en-US" dirty="0">
              <a:latin typeface="Helvetica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i="1" dirty="0">
                <a:latin typeface="Helvetica"/>
                <a:cs typeface="Helvetica"/>
              </a:rPr>
              <a:t>Example: On a graph, the grid lines should be the lightest, while the plotted lines should be the thickest.</a:t>
            </a:r>
          </a:p>
        </p:txBody>
      </p:sp>
      <p:graphicFrame>
        <p:nvGraphicFramePr>
          <p:cNvPr id="4" name="Object 3" descr="3 lines of identical length stacked vertically. The first line is a solid 6 pt line. The second line is a solid 12pt line. The third line is a dashed 12 pt line.">
            <a:extLst>
              <a:ext uri="{FF2B5EF4-FFF2-40B4-BE49-F238E27FC236}">
                <a16:creationId xmlns:a16="http://schemas.microsoft.com/office/drawing/2014/main" id="{75FFCBEB-5C71-7343-5E2A-977D25CEAC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265366"/>
              </p:ext>
            </p:extLst>
          </p:nvPr>
        </p:nvGraphicFramePr>
        <p:xfrm>
          <a:off x="3162051" y="3867206"/>
          <a:ext cx="55816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581017" imgH="1013178" progId="CorelDraw.Graphic.26">
                  <p:embed/>
                </p:oleObj>
              </mc:Choice>
              <mc:Fallback>
                <p:oleObj name="CorelDRAW" r:id="rId2" imgW="5581017" imgH="1013178" progId="CorelDraw.Graphic.26">
                  <p:embed/>
                  <p:pic>
                    <p:nvPicPr>
                      <p:cNvPr id="4" name="Object 3" descr="3 lines of identical length stacked vertically. The first line is a solid 6 pt line. The second line is a solid 12pt line. The third line is a dashed 12 pt line.">
                        <a:extLst>
                          <a:ext uri="{FF2B5EF4-FFF2-40B4-BE49-F238E27FC236}">
                            <a16:creationId xmlns:a16="http://schemas.microsoft.com/office/drawing/2014/main" id="{75FFCBEB-5C71-7343-5E2A-977D25CEAC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62051" y="3867206"/>
                        <a:ext cx="5581650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8451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EA33-FFB5-6F3C-977A-DF0B8669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Textures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F4881-F561-7A5C-7DD8-0EDC3DD29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10515600" cy="24578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A pattern of pixels used to fill an outline to distinguish an area or shape within a tactile graphic. 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The Best Practices document features a selection of Monarch-approved textures.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Limit the amount of fill textures to maintain clarity.</a:t>
            </a:r>
          </a:p>
        </p:txBody>
      </p:sp>
      <p:graphicFrame>
        <p:nvGraphicFramePr>
          <p:cNvPr id="4" name="Object 3" descr="3 rectangles of identical size in a single row. The first rectangle is only an outline. The second rectangle is solid black. The third rectangle features a pattern of diagonal lines.">
            <a:extLst>
              <a:ext uri="{FF2B5EF4-FFF2-40B4-BE49-F238E27FC236}">
                <a16:creationId xmlns:a16="http://schemas.microsoft.com/office/drawing/2014/main" id="{F617079A-B47C-CD9E-5BE3-55D2EDB4A5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646075"/>
              </p:ext>
            </p:extLst>
          </p:nvPr>
        </p:nvGraphicFramePr>
        <p:xfrm>
          <a:off x="3232489" y="4396685"/>
          <a:ext cx="5727022" cy="93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127672" imgH="512233" progId="CorelDraw.Graphic.26">
                  <p:embed/>
                </p:oleObj>
              </mc:Choice>
              <mc:Fallback>
                <p:oleObj name="CorelDRAW" r:id="rId2" imgW="3127672" imgH="512233" progId="CorelDraw.Graphic.26">
                  <p:embed/>
                  <p:pic>
                    <p:nvPicPr>
                      <p:cNvPr id="4" name="Object 3" descr="3 rectangles of identical size in a single row. The first rectangle is only an outline. The second rectangle is solid black. The third rectangle features a pattern of diagonal lines.">
                        <a:extLst>
                          <a:ext uri="{FF2B5EF4-FFF2-40B4-BE49-F238E27FC236}">
                            <a16:creationId xmlns:a16="http://schemas.microsoft.com/office/drawing/2014/main" id="{F617079A-B47C-CD9E-5BE3-55D2EDB4A5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2489" y="4396685"/>
                        <a:ext cx="5727022" cy="93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0285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447C8-0FB2-6FB0-CC74-78A1F43A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Spacing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0C9BB-5376-5EB3-8ECB-2C636AFBB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Avoid Clutter</a:t>
            </a:r>
            <a:endParaRPr lang="en-US" dirty="0">
              <a:latin typeface="Helvetica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dirty="0">
                <a:latin typeface="Helvetica"/>
                <a:cs typeface="Helvetica"/>
              </a:rPr>
              <a:t>Keep delineations between elements as clear as possible.</a:t>
            </a:r>
            <a:endParaRPr lang="en-US" dirty="0">
              <a:latin typeface="Helvetica"/>
              <a:cs typeface="Helvetica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Separate elements should be at least one braille cell apart. </a:t>
            </a:r>
            <a:endParaRPr lang="en-US" dirty="0">
              <a:latin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Braille labels should be placed at least ¼” away from a tactile element. </a:t>
            </a:r>
            <a:endParaRPr lang="en-US" dirty="0">
              <a:latin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Retain a margin of at least ½” around a graphic.</a:t>
            </a:r>
            <a:endParaRPr lang="en-US" dirty="0">
              <a:latin typeface="Helvetica"/>
            </a:endParaRPr>
          </a:p>
          <a:p>
            <a:endParaRPr lang="en-US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0469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F51C9-9D30-7CA9-DDBC-A97921CC3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193D-8544-14F8-CC31-B523945F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127" y="1272704"/>
            <a:ext cx="5587746" cy="573659"/>
          </a:xfrm>
        </p:spPr>
        <p:txBody>
          <a:bodyPr anchor="ctr">
            <a:normAutofit fontScale="90000"/>
          </a:bodyPr>
          <a:lstStyle/>
          <a:p>
            <a:br>
              <a:rPr lang="en-US" sz="3200">
                <a:latin typeface="Helvetica"/>
                <a:cs typeface="Helvetica"/>
              </a:rPr>
            </a:br>
            <a:endParaRPr lang="en-US" sz="3200">
              <a:latin typeface="Helvetica"/>
              <a:cs typeface="Helvetica"/>
            </a:endParaRPr>
          </a:p>
          <a:p>
            <a:r>
              <a:rPr lang="en-US" sz="3500">
                <a:solidFill>
                  <a:schemeClr val="bg1"/>
                </a:solidFill>
                <a:cs typeface="Helvetica"/>
              </a:rPr>
              <a:t>Tactile Graphic Image Library</a:t>
            </a:r>
          </a:p>
        </p:txBody>
      </p:sp>
      <p:pic>
        <p:nvPicPr>
          <p:cNvPr id="5" name="Picture 4" descr="TGIL logo">
            <a:extLst>
              <a:ext uri="{FF2B5EF4-FFF2-40B4-BE49-F238E27FC236}">
                <a16:creationId xmlns:a16="http://schemas.microsoft.com/office/drawing/2014/main" id="{3C7F87B0-9C9D-4539-C7DF-4D7CBD7B1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745" y="104706"/>
            <a:ext cx="8469382" cy="13366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AF49A-C8A1-14A6-36D0-B057681F9E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93545" y="2148541"/>
            <a:ext cx="5587746" cy="36127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400" b="1">
                <a:latin typeface="Helvetica"/>
                <a:cs typeface="Helvetica"/>
              </a:rPr>
              <a:t>What is the </a:t>
            </a:r>
            <a:r>
              <a:rPr lang="en-US" sz="3400" b="1">
                <a:latin typeface="Helvetica"/>
                <a:cs typeface="Helvetica"/>
                <a:hlinkClick r:id="rId3"/>
              </a:rPr>
              <a:t>TGIL</a:t>
            </a:r>
            <a:r>
              <a:rPr lang="en-US" sz="3400" b="1">
                <a:latin typeface="Helvetica"/>
                <a:cs typeface="Helvetica"/>
              </a:rPr>
              <a:t>?</a:t>
            </a:r>
            <a:endParaRPr lang="en-US" sz="3400">
              <a:cs typeface="Helvetica" pitchFamily="2" charset="0"/>
            </a:endParaRPr>
          </a:p>
          <a:p>
            <a:pPr marL="457200" indent="-457200">
              <a:buChar char="•"/>
            </a:pPr>
            <a:endParaRPr lang="en-US" sz="900">
              <a:latin typeface="Helvetica"/>
              <a:cs typeface="Helvetica"/>
            </a:endParaRPr>
          </a:p>
          <a:p>
            <a:pPr marL="457200" indent="-457200">
              <a:buChar char="•"/>
            </a:pPr>
            <a:r>
              <a:rPr lang="en-US">
                <a:latin typeface="Helvetica"/>
                <a:cs typeface="Helvetica"/>
              </a:rPr>
              <a:t>The TGIL is a free online library of downloadable tactile graphics files. </a:t>
            </a:r>
            <a:endParaRPr lang="en-US">
              <a:cs typeface="Helvetica"/>
            </a:endParaRPr>
          </a:p>
          <a:p>
            <a:pPr marL="457200" indent="-457200">
              <a:buChar char="•"/>
            </a:pPr>
            <a:endParaRPr lang="en-US" sz="900">
              <a:cs typeface="Helvetica"/>
            </a:endParaRPr>
          </a:p>
          <a:p>
            <a:pPr marL="457200" indent="-457200">
              <a:buChar char="•"/>
            </a:pPr>
            <a:r>
              <a:rPr lang="en-US"/>
              <a:t>Accounts are free – and anyone is welcome to register! </a:t>
            </a:r>
          </a:p>
          <a:p>
            <a:pPr marL="457200" indent="-457200">
              <a:buChar char="•"/>
            </a:pPr>
            <a:endParaRPr lang="en-US" sz="900">
              <a:cs typeface="Helvetica"/>
            </a:endParaRPr>
          </a:p>
          <a:p>
            <a:pPr marL="457200" indent="-457200">
              <a:buChar char="•"/>
            </a:pPr>
            <a:r>
              <a:rPr lang="en-US">
                <a:latin typeface="Helvetica"/>
                <a:cs typeface="Helvetica"/>
                <a:hlinkClick r:id="rId3"/>
              </a:rPr>
              <a:t>https://imagelibrary.aph.org/</a:t>
            </a:r>
            <a:endParaRPr lang="en-US">
              <a:latin typeface="Helvetica"/>
              <a:cs typeface="Helvetica"/>
            </a:endParaRPr>
          </a:p>
          <a:p>
            <a:pPr marL="457200" indent="-457200">
              <a:buChar char="•"/>
            </a:pPr>
            <a:endParaRPr lang="en-US"/>
          </a:p>
          <a:p>
            <a:pPr marL="457200" indent="-457200">
              <a:buChar char="•"/>
            </a:pPr>
            <a:endParaRPr lang="en-US"/>
          </a:p>
          <a:p>
            <a:pPr marL="457200" indent="-457200">
              <a:buChar char="•"/>
            </a:pPr>
            <a:endParaRPr lang="en-US"/>
          </a:p>
        </p:txBody>
      </p:sp>
      <p:pic>
        <p:nvPicPr>
          <p:cNvPr id="4" name="Picture 3" descr="QR code to access TGIL login page: https://imagelibrary.aph.org">
            <a:extLst>
              <a:ext uri="{FF2B5EF4-FFF2-40B4-BE49-F238E27FC236}">
                <a16:creationId xmlns:a16="http://schemas.microsoft.com/office/drawing/2014/main" id="{E0B09E8A-1D71-1FAD-0D8F-1C1E1D469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933" y="2278335"/>
            <a:ext cx="3020131" cy="3020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7997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AC12-EE7E-249F-552B-474C64F7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Image size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710A9-E3CE-35E1-3453-CCC87AD07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>
                <a:latin typeface="Helvetica"/>
                <a:cs typeface="Helvetica"/>
              </a:rPr>
              <a:t>11.5″ × 11″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>
                <a:latin typeface="Helvetica"/>
                <a:cs typeface="Helvetica"/>
              </a:rPr>
              <a:t>Standard braille paper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Helvetica"/>
                <a:cs typeface="Helvetica"/>
              </a:rPr>
              <a:t>8″ × 4″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>
                <a:latin typeface="Helvetica"/>
                <a:cs typeface="Helvetica"/>
              </a:rPr>
              <a:t>Minimum size for Monarch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Helvetica"/>
                <a:cs typeface="Helvetica"/>
              </a:rPr>
              <a:t>Monarch allows for larger images</a:t>
            </a:r>
          </a:p>
        </p:txBody>
      </p:sp>
    </p:spTree>
    <p:extLst>
      <p:ext uri="{BB962C8B-B14F-4D97-AF65-F5344CB8AC3E}">
        <p14:creationId xmlns:p14="http://schemas.microsoft.com/office/powerpoint/2010/main" val="2593293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92FD-57DB-5D8B-7919-608F5138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Braille fonts</a:t>
            </a:r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B280-69C9-A16F-1657-09F07ACF8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>
                <a:latin typeface="Helvetica"/>
                <a:cs typeface="Helvetica"/>
              </a:rPr>
              <a:t>Braille29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>
                <a:latin typeface="Helvetica"/>
                <a:cs typeface="Helvetica"/>
              </a:rPr>
              <a:t>Size: 29 pt.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>
                <a:latin typeface="Helvetica"/>
                <a:cs typeface="Helvetica"/>
              </a:rPr>
              <a:t>Recommended for Monarch graphics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Helvetica"/>
                <a:cs typeface="Helvetica"/>
              </a:rPr>
              <a:t>Braille36</a:t>
            </a:r>
            <a:endParaRPr lang="en-US">
              <a:cs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Helvetica"/>
                <a:cs typeface="Helvetica"/>
              </a:rPr>
              <a:t>Swell Braille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>
                <a:latin typeface="Helvetica"/>
                <a:cs typeface="Helvetica"/>
              </a:rPr>
              <a:t>Size: 24 pt.</a:t>
            </a:r>
            <a:endParaRPr lang="en-US"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50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9C8E1-840F-B4BF-C3DF-0284B637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File types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356F8-EEE3-9336-9A97-A84FF9D5C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1"/>
            <a:ext cx="5180215" cy="30314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"/>
                <a:cs typeface="Helvetica"/>
              </a:rPr>
              <a:t>PDF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Text elements are retained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Single zoom level on Monarch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Recommended for graphics with braille</a:t>
            </a:r>
            <a:endParaRPr lang="en-US" dirty="0">
              <a:cs typeface="Helvetic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D6DB5-184C-7B0C-BE82-111FF900C7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5229" y="1607040"/>
            <a:ext cx="5008022" cy="27654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"/>
                <a:cs typeface="Helvetica"/>
              </a:rPr>
              <a:t>Image file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JPG, PNG, BMP, etc.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Text is converted to pixels</a:t>
            </a:r>
            <a:endParaRPr lang="en-US" dirty="0">
              <a:cs typeface="Helvetica"/>
            </a:endParaRP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Multiple zoom levels on Monarch</a:t>
            </a:r>
            <a:endParaRPr lang="en-US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40142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76F1C-5663-BE83-9D41-F550D65B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Conclusion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3A6B3-1CD9-5F7C-53C5-E137BAD99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It is important to continually check and update graphics as the Monarch continues to evolve and improve!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Questions? E-mail us at </a:t>
            </a:r>
            <a:r>
              <a:rPr lang="en-US" dirty="0" err="1">
                <a:latin typeface="Helvetica"/>
                <a:cs typeface="Helvetica"/>
              </a:rPr>
              <a:t>outreach@aph.org</a:t>
            </a:r>
            <a:r>
              <a:rPr lang="en-US" dirty="0">
                <a:latin typeface="Helvetica"/>
                <a:cs typeface="Helvetica"/>
              </a:rPr>
              <a:t>.</a:t>
            </a:r>
            <a:endParaRPr lang="en-US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48507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176029-B21F-43E4-BCFC-1F0932201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Computer Software</a:t>
            </a:r>
          </a:p>
        </p:txBody>
      </p:sp>
    </p:spTree>
    <p:extLst>
      <p:ext uri="{BB962C8B-B14F-4D97-AF65-F5344CB8AC3E}">
        <p14:creationId xmlns:p14="http://schemas.microsoft.com/office/powerpoint/2010/main" val="3684319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FC340-078C-8674-ECAB-1F84DB839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CorelDRAW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0D3C3-D729-428B-6299-91D150B0B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>
                <a:latin typeface="Helvetica"/>
                <a:cs typeface="Helvetica"/>
              </a:rPr>
              <a:t>Widely used in the field</a:t>
            </a:r>
          </a:p>
          <a:p>
            <a:pPr marL="457200" indent="-457200">
              <a:buChar char="•"/>
            </a:pPr>
            <a:r>
              <a:rPr lang="en-US">
                <a:latin typeface="Helvetica"/>
                <a:cs typeface="Helvetica"/>
              </a:rPr>
              <a:t>Good for complex graphics</a:t>
            </a:r>
          </a:p>
          <a:p>
            <a:pPr marL="457200" indent="-457200">
              <a:buChar char="•"/>
            </a:pPr>
            <a:r>
              <a:rPr lang="en-US">
                <a:latin typeface="Helvetica"/>
                <a:cs typeface="Helvetica"/>
              </a:rPr>
              <a:t>Lots of control over image</a:t>
            </a:r>
          </a:p>
          <a:p>
            <a:pPr marL="457200" indent="-457200">
              <a:buChar char="•"/>
            </a:pPr>
            <a:r>
              <a:rPr lang="en-US">
                <a:latin typeface="Helvetica"/>
                <a:cs typeface="Helvetica"/>
              </a:rPr>
              <a:t>Somewhat complicated</a:t>
            </a:r>
          </a:p>
          <a:p>
            <a:pPr marL="457200" indent="-457200">
              <a:buChar char="•"/>
            </a:pPr>
            <a:r>
              <a:rPr lang="en-US">
                <a:latin typeface="Helvetica"/>
                <a:cs typeface="Helvetica"/>
              </a:rPr>
              <a:t>Price: $269 per year, or $549 outright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>
                <a:latin typeface="Helvetica"/>
                <a:cs typeface="Helvetica"/>
              </a:rPr>
              <a:t>$65 per year for teachers</a:t>
            </a:r>
          </a:p>
        </p:txBody>
      </p:sp>
    </p:spTree>
    <p:extLst>
      <p:ext uri="{BB962C8B-B14F-4D97-AF65-F5344CB8AC3E}">
        <p14:creationId xmlns:p14="http://schemas.microsoft.com/office/powerpoint/2010/main" val="190859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924-C36A-7E90-3962-13F54B7B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Adobe Illustrator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4775F-11F4-3E35-4B40-7ECC31818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>
                <a:latin typeface="Helvetica"/>
                <a:cs typeface="Helvetica"/>
              </a:rPr>
              <a:t>Comparable to CorelDRAW</a:t>
            </a:r>
            <a:endParaRPr lang="en-US">
              <a:cs typeface="Helvetica" pitchFamily="2" charset="0"/>
            </a:endParaRPr>
          </a:p>
          <a:p>
            <a:pPr marL="457200" indent="-457200">
              <a:buChar char="•"/>
            </a:pPr>
            <a:r>
              <a:rPr lang="en-US">
                <a:latin typeface="Helvetica"/>
                <a:cs typeface="Helvetica"/>
              </a:rPr>
              <a:t>Widely used in general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>
                <a:latin typeface="Helvetica"/>
                <a:cs typeface="Helvetica"/>
              </a:rPr>
              <a:t>Lots of support and resources</a:t>
            </a:r>
          </a:p>
          <a:p>
            <a:pPr marL="457200" indent="-457200">
              <a:buChar char="•"/>
            </a:pPr>
            <a:r>
              <a:rPr lang="en-US">
                <a:latin typeface="Helvetica"/>
                <a:cs typeface="Helvetica"/>
              </a:rPr>
              <a:t>Slightly different tools and textures</a:t>
            </a:r>
          </a:p>
          <a:p>
            <a:pPr marL="457200" indent="-457200">
              <a:buChar char="•"/>
            </a:pPr>
            <a:r>
              <a:rPr lang="en-US">
                <a:latin typeface="Helvetica"/>
                <a:cs typeface="Helvetica"/>
              </a:rPr>
              <a:t>More features = more complicated</a:t>
            </a:r>
            <a:endParaRPr lang="en-US">
              <a:cs typeface="Helvetica" pitchFamily="2" charset="0"/>
            </a:endParaRPr>
          </a:p>
          <a:p>
            <a:pPr marL="457200" indent="-457200">
              <a:buChar char="•"/>
            </a:pPr>
            <a:r>
              <a:rPr lang="en-US">
                <a:latin typeface="Helvetica"/>
                <a:cs typeface="Helvetica"/>
              </a:rPr>
              <a:t>$35 per month, or $264 per year</a:t>
            </a:r>
            <a:endParaRPr lang="en-US">
              <a:cs typeface="Helvetica" pitchFamily="2" charset="0"/>
            </a:endParaRPr>
          </a:p>
          <a:p>
            <a:pPr marL="457200" indent="-457200">
              <a:buChar char="•"/>
            </a:pPr>
            <a:endParaRPr lang="en-US"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65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71174-E14D-1B2F-11DF-57BD06F65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Microsoft Word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0BBD3-535E-6591-D9E4-3809E8046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>
                <a:latin typeface="Helvetica"/>
                <a:cs typeface="Helvetica"/>
              </a:rPr>
              <a:t>Widely available</a:t>
            </a:r>
          </a:p>
          <a:p>
            <a:pPr marL="457200" indent="-457200">
              <a:buChar char="•"/>
            </a:pPr>
            <a:r>
              <a:rPr lang="en-US">
                <a:latin typeface="Helvetica"/>
                <a:cs typeface="Helvetica"/>
              </a:rPr>
              <a:t>Features a variety of drawing tools</a:t>
            </a:r>
          </a:p>
          <a:p>
            <a:pPr marL="457200" indent="-457200">
              <a:buChar char="•"/>
            </a:pPr>
            <a:r>
              <a:rPr lang="en-US">
                <a:latin typeface="Helvetica"/>
                <a:cs typeface="Helvetica"/>
              </a:rPr>
              <a:t>Good for simple, quick graphics</a:t>
            </a:r>
          </a:p>
          <a:p>
            <a:pPr marL="457200" indent="-457200">
              <a:buChar char="•"/>
            </a:pPr>
            <a:r>
              <a:rPr lang="en-US">
                <a:latin typeface="Helvetica"/>
                <a:cs typeface="Helvetica"/>
              </a:rPr>
              <a:t>Lacking many design tools that are in other programs</a:t>
            </a:r>
            <a:endParaRPr lang="en-US">
              <a:cs typeface="Helvetica" pitchFamily="2" charset="0"/>
            </a:endParaRPr>
          </a:p>
          <a:p>
            <a:pPr marL="457200" indent="-457200">
              <a:buChar char="•"/>
            </a:pPr>
            <a:r>
              <a:rPr lang="en-US">
                <a:latin typeface="Helvetica"/>
                <a:cs typeface="Helvetica"/>
              </a:rPr>
              <a:t>Not ideal for large, complex graphics</a:t>
            </a:r>
            <a:endParaRPr lang="en-US"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07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7207-3454-B85D-001C-6156D4181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TactileView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98F30-E784-E2AF-CD7B-EDD1D9BA1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10515600" cy="3931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Developed specifically for tactile graphics</a:t>
            </a:r>
            <a:endParaRPr lang="en-US" dirty="0"/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Similar features to other design programs like CorelDraw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Monarch Mode and Dot View allows for dot-perfect editing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Missing some of the key design tools in CorelDraw and Illustrator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Price: $595 outright in the US</a:t>
            </a:r>
          </a:p>
        </p:txBody>
      </p:sp>
    </p:spTree>
    <p:extLst>
      <p:ext uri="{BB962C8B-B14F-4D97-AF65-F5344CB8AC3E}">
        <p14:creationId xmlns:p14="http://schemas.microsoft.com/office/powerpoint/2010/main" val="3125618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C3017C-27FC-4296-B890-293A82953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Wing It</a:t>
            </a:r>
          </a:p>
        </p:txBody>
      </p:sp>
    </p:spTree>
    <p:extLst>
      <p:ext uri="{BB962C8B-B14F-4D97-AF65-F5344CB8AC3E}">
        <p14:creationId xmlns:p14="http://schemas.microsoft.com/office/powerpoint/2010/main" val="78940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02A2-CE74-4A64-646D-5B337E115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9247" cy="1044179"/>
          </a:xfrm>
        </p:spPr>
        <p:txBody>
          <a:bodyPr>
            <a:noAutofit/>
          </a:bodyPr>
          <a:lstStyle/>
          <a:p>
            <a:r>
              <a:rPr lang="en-US" dirty="0">
                <a:latin typeface="Helvetica"/>
                <a:cs typeface="Helvetica"/>
              </a:rPr>
              <a:t>Supporting Transcribers – and Students</a:t>
            </a:r>
            <a:endParaRPr lang="en-US" dirty="0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F6229-A113-9905-D91E-0B53F24BA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5962"/>
            <a:ext cx="11132128" cy="43493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APH launched the TGIL over fifteen years ago to support transcribers with free, customizable tactile graphics templates.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A key goal of TGIL is to help expedite K-12 braille textbook production by giving transcribers a starting point for creating tactile graphics that are commonly found in educational materials. 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Since 2024, TGIL has expanded to offer student-ready graphics to serve Monarch users.</a:t>
            </a:r>
          </a:p>
          <a:p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13778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3908-777E-EB6E-B237-96AC47EB8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467"/>
          </a:xfrm>
        </p:spPr>
        <p:txBody>
          <a:bodyPr anchor="ctr">
            <a:normAutofit/>
          </a:bodyPr>
          <a:lstStyle/>
          <a:p>
            <a:r>
              <a:rPr lang="en-US" dirty="0"/>
              <a:t>Wing It</a:t>
            </a:r>
            <a:endParaRPr lang="en-US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0419A-4BCC-B150-6CA8-6FC637592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9304"/>
            <a:ext cx="6751321" cy="44594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Helvetica"/>
                <a:cs typeface="Helvetica"/>
              </a:rPr>
              <a:t>Enables TVI's, classroom teachers, family or peers to draw on an iPhone or iPad app</a:t>
            </a:r>
            <a:endParaRPr lang="en-US" sz="2000" dirty="0">
              <a:cs typeface="Helvetica" pitchFamily="2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Helvetica"/>
                <a:cs typeface="Helvetica"/>
              </a:rPr>
              <a:t>A paired Monarch instantly displays drawings in a tactile form</a:t>
            </a:r>
            <a:endParaRPr lang="en-US" sz="2000" dirty="0">
              <a:cs typeface="Helvetica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Helvetica"/>
                <a:cs typeface="Helvetica"/>
              </a:rPr>
              <a:t>iOS user can add labels to the tactile graphic with the iOS keyboard and the print instantly translates to braille </a:t>
            </a:r>
            <a:endParaRPr lang="en-US" sz="2000" dirty="0">
              <a:cs typeface="Helvetica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Helvetica"/>
                <a:cs typeface="Helvetica"/>
              </a:rPr>
              <a:t>Monarch users can add their own labels on the Monarch and save or load tactile drawings </a:t>
            </a:r>
            <a:endParaRPr lang="en-US" sz="2000" dirty="0">
              <a:cs typeface="Helvetica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Helvetica"/>
                <a:cs typeface="Helvetica"/>
              </a:rPr>
              <a:t>Drawings can also be shared via email to the student directly from the app when not nearby </a:t>
            </a:r>
            <a:endParaRPr lang="en-US" sz="2000" dirty="0">
              <a:cs typeface="Helvetica"/>
            </a:endParaRPr>
          </a:p>
          <a:p>
            <a:r>
              <a:rPr lang="en-US" sz="2000" dirty="0">
                <a:latin typeface="Helvetica"/>
                <a:cs typeface="Helvetica"/>
              </a:rPr>
              <a:t>6.  Wing It is iOS </a:t>
            </a:r>
            <a:r>
              <a:rPr lang="en-US" sz="2000" dirty="0" err="1">
                <a:latin typeface="Helvetica"/>
                <a:cs typeface="Helvetica"/>
              </a:rPr>
              <a:t>VoiceOver</a:t>
            </a:r>
            <a:r>
              <a:rPr lang="en-US" sz="2000" dirty="0">
                <a:latin typeface="Helvetica"/>
                <a:cs typeface="Helvetica"/>
              </a:rPr>
              <a:t> Accessible</a:t>
            </a:r>
          </a:p>
          <a:p>
            <a:r>
              <a:rPr lang="en-US" sz="2000" dirty="0">
                <a:latin typeface="Helvetica"/>
                <a:cs typeface="Helvetica"/>
              </a:rPr>
              <a:t>7.  </a:t>
            </a:r>
            <a:r>
              <a:rPr lang="en-US" sz="2000" dirty="0">
                <a:latin typeface="Helvetica"/>
                <a:cs typeface="Helvetica"/>
                <a:hlinkClick r:id="rId2"/>
              </a:rPr>
              <a:t>Download Wing It</a:t>
            </a:r>
            <a:r>
              <a:rPr lang="en-US" sz="2000" dirty="0">
                <a:latin typeface="Helvetica"/>
                <a:cs typeface="Helvetica"/>
              </a:rPr>
              <a:t> from iOS.</a:t>
            </a:r>
            <a:endParaRPr lang="en-US" sz="2000" dirty="0">
              <a:cs typeface="Helvetica"/>
            </a:endParaRPr>
          </a:p>
        </p:txBody>
      </p:sp>
      <p:pic>
        <p:nvPicPr>
          <p:cNvPr id="5" name="Picture Placeholder 4" descr="Wing It app logo with a blue background and white ouline of butterfly wings.">
            <a:extLst>
              <a:ext uri="{FF2B5EF4-FFF2-40B4-BE49-F238E27FC236}">
                <a16:creationId xmlns:a16="http://schemas.microsoft.com/office/drawing/2014/main" id="{B41263C6-6579-7FBE-83B8-45AA80FD84B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/>
        </p:blipFill>
        <p:spPr>
          <a:xfrm>
            <a:off x="7793379" y="1409304"/>
            <a:ext cx="4398621" cy="3375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00653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1E43-E686-4748-B207-7B4A4F37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Stations</a:t>
            </a:r>
          </a:p>
        </p:txBody>
      </p:sp>
    </p:spTree>
    <p:extLst>
      <p:ext uri="{BB962C8B-B14F-4D97-AF65-F5344CB8AC3E}">
        <p14:creationId xmlns:p14="http://schemas.microsoft.com/office/powerpoint/2010/main" val="20823724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7A918-8CD6-606E-29F2-C1330A7528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lvl="0" algn="ctr"/>
            <a:r>
              <a:rPr lang="en-US" dirty="0"/>
              <a:t>ACVREP Submission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www.aphhive.org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27072-9504-202F-3E2F-826328F67DD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607039"/>
            <a:ext cx="6242837" cy="2915085"/>
          </a:xfrm>
        </p:spPr>
        <p:txBody>
          <a:bodyPr/>
          <a:lstStyle/>
          <a:p>
            <a:pPr marL="514350" lvl="0" indent="-514350">
              <a:buSzPct val="100000"/>
              <a:buFont typeface="Arial"/>
              <a:buAutoNum type="arabicPeriod"/>
            </a:pPr>
            <a:r>
              <a:rPr lang="en-US" dirty="0"/>
              <a:t>Enter Hive with QR code</a:t>
            </a:r>
          </a:p>
          <a:p>
            <a:pPr marL="514350" lvl="0" indent="-514350">
              <a:buSzPct val="100000"/>
              <a:buFont typeface="Arial"/>
              <a:buAutoNum type="arabicPeriod"/>
            </a:pPr>
            <a:r>
              <a:rPr lang="en-US" dirty="0"/>
              <a:t>Select sign-in</a:t>
            </a:r>
          </a:p>
          <a:p>
            <a:pPr marL="514350" lvl="0" indent="-514350">
              <a:buSzPct val="100000"/>
              <a:buFont typeface="Arial"/>
              <a:buAutoNum type="arabicPeriod"/>
            </a:pPr>
            <a:r>
              <a:rPr lang="en-US" dirty="0"/>
              <a:t>Click “Event Certificate Request”</a:t>
            </a:r>
          </a:p>
          <a:p>
            <a:pPr marL="514350" lvl="0" indent="-514350">
              <a:buSzPct val="100000"/>
              <a:buFont typeface="Arial"/>
              <a:buAutoNum type="arabicPeriod"/>
            </a:pPr>
            <a:r>
              <a:rPr lang="en-US" dirty="0"/>
              <a:t>Enter opening and closing codes</a:t>
            </a:r>
          </a:p>
          <a:p>
            <a:pPr marL="514350" lvl="0" indent="-514350">
              <a:buSzPct val="100000"/>
              <a:buFont typeface="Arial"/>
              <a:buAutoNum type="arabicPeriod"/>
            </a:pPr>
            <a:r>
              <a:rPr lang="en-US" dirty="0"/>
              <a:t>Click “Validate Codes”</a:t>
            </a:r>
          </a:p>
        </p:txBody>
      </p:sp>
      <p:pic>
        <p:nvPicPr>
          <p:cNvPr id="4" name="Content Placeholder 8" descr="QR code for APH Hive website: www.aphhive.org">
            <a:extLst>
              <a:ext uri="{FF2B5EF4-FFF2-40B4-BE49-F238E27FC236}">
                <a16:creationId xmlns:a16="http://schemas.microsoft.com/office/drawing/2014/main" id="{9D2A7752-F945-0842-4C13-0398F64FB02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/>
          <a:stretch/>
        </p:blipFill>
        <p:spPr>
          <a:xfrm>
            <a:off x="7081040" y="1273879"/>
            <a:ext cx="3657600" cy="3581403"/>
          </a:xfrm>
        </p:spPr>
      </p:pic>
    </p:spTree>
    <p:extLst>
      <p:ext uri="{BB962C8B-B14F-4D97-AF65-F5344CB8AC3E}">
        <p14:creationId xmlns:p14="http://schemas.microsoft.com/office/powerpoint/2010/main" val="3704078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1F6A-169E-3D58-D96B-A61CF52A8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0770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6FE4-AA65-B55E-481A-CBB87D64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The TGIL Today: Content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46C95-CD6D-E0AA-9A2F-CDA374F84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10724804" cy="42118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The TGIL currently has over </a:t>
            </a:r>
            <a:r>
              <a:rPr lang="en-US" b="1" dirty="0">
                <a:latin typeface="Helvetica"/>
                <a:cs typeface="Helvetica"/>
              </a:rPr>
              <a:t>2,600</a:t>
            </a:r>
            <a:r>
              <a:rPr lang="en-US" dirty="0">
                <a:latin typeface="Helvetica"/>
                <a:cs typeface="Helvetica"/>
              </a:rPr>
              <a:t> graphics available to download.</a:t>
            </a:r>
            <a:endParaRPr lang="en-US" dirty="0">
              <a:cs typeface="Helvetica"/>
            </a:endParaRP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Most files are graphics templates – intended to be customized by the transcriber – but we are now adding new "finished" graphics that are ready-to-use by the student.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The majority of TGIL files are PDFs, but we have a small number of other file types, such as PRNs, fonts, and 3-D graphics (primarily replacement parts for APH products).</a:t>
            </a:r>
          </a:p>
        </p:txBody>
      </p:sp>
    </p:spTree>
    <p:extLst>
      <p:ext uri="{BB962C8B-B14F-4D97-AF65-F5344CB8AC3E}">
        <p14:creationId xmlns:p14="http://schemas.microsoft.com/office/powerpoint/2010/main" val="2465894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D61E8-B6D1-0341-60C6-AE3AB2309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67B5-2D40-B20D-3E5E-547DC347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The TGIL Today: Users &amp; Downloads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CFAB7-16B3-52C4-1FEB-0DD491BA4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7040"/>
            <a:ext cx="11065625" cy="3931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TGIL has an international base of users – with </a:t>
            </a:r>
            <a:r>
              <a:rPr lang="en-US" b="1" dirty="0">
                <a:latin typeface="Helvetica"/>
                <a:cs typeface="Helvetica"/>
              </a:rPr>
              <a:t>over 9,000 </a:t>
            </a:r>
            <a:r>
              <a:rPr lang="en-US" dirty="0">
                <a:latin typeface="Helvetica"/>
                <a:cs typeface="Helvetica"/>
              </a:rPr>
              <a:t>users from about </a:t>
            </a:r>
            <a:r>
              <a:rPr lang="en-US" b="1" dirty="0">
                <a:latin typeface="Helvetica"/>
                <a:cs typeface="Helvetica"/>
              </a:rPr>
              <a:t>70 countries</a:t>
            </a:r>
            <a:r>
              <a:rPr lang="en-US" dirty="0">
                <a:latin typeface="Helvetica"/>
                <a:cs typeface="Helvetica"/>
              </a:rPr>
              <a:t>.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TGIL is also a hugely popular resource, with tens of thousands of downloads each year!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Just so far in 2025, we have had </a:t>
            </a:r>
            <a:r>
              <a:rPr lang="en-US" b="1" dirty="0">
                <a:latin typeface="Helvetica"/>
                <a:cs typeface="Helvetica"/>
              </a:rPr>
              <a:t>over 36,000</a:t>
            </a:r>
            <a:r>
              <a:rPr lang="en-US" dirty="0">
                <a:latin typeface="Helvetica"/>
                <a:cs typeface="Helvetica"/>
              </a:rPr>
              <a:t> file downloads!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Even more exciting, </a:t>
            </a:r>
            <a:r>
              <a:rPr lang="en-US" b="1" dirty="0">
                <a:latin typeface="Helvetica"/>
                <a:cs typeface="Helvetica"/>
              </a:rPr>
              <a:t>more than 40%</a:t>
            </a:r>
            <a:r>
              <a:rPr lang="en-US" dirty="0">
                <a:latin typeface="Helvetica"/>
                <a:cs typeface="Helvetica"/>
              </a:rPr>
              <a:t> of these downloads have been by Monarch users!</a:t>
            </a:r>
            <a:endParaRPr lang="en-US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8483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6448C-D955-66CC-77BC-222B49E2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52DA7-20A0-BF2B-CCB4-D7E166D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The TGIL: Website and Monarch App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5D26-5844-9F98-20EB-B31582924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7040"/>
            <a:ext cx="10924309" cy="42284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TGIL can be accessed via the website or by Monarch users directly through an app on the device.</a:t>
            </a:r>
            <a:endParaRPr lang="en-US" dirty="0">
              <a:cs typeface="Helvetica"/>
            </a:endParaRP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Monarch users do not need to create an account or log in when using the device to access TGIL. 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The Monarch app search results only includes materials that are in PDF format. 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APH continues to work with </a:t>
            </a:r>
            <a:r>
              <a:rPr lang="en-US" dirty="0" err="1">
                <a:latin typeface="Helvetica"/>
                <a:cs typeface="Helvetica"/>
              </a:rPr>
              <a:t>Humanware</a:t>
            </a:r>
            <a:r>
              <a:rPr lang="en-US" dirty="0">
                <a:latin typeface="Helvetica"/>
                <a:cs typeface="Helvetica"/>
              </a:rPr>
              <a:t> to build out the app so that it provides additional metadata and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45984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2816E-8FCD-F598-195F-502A7169A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2E8F8-BD5E-015D-797A-72B02363F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Helvetica"/>
                <a:cs typeface="Helvetica"/>
              </a:rPr>
              <a:t>The TGIL Website</a:t>
            </a:r>
            <a:endParaRPr lang="en-US"/>
          </a:p>
        </p:txBody>
      </p:sp>
      <p:pic>
        <p:nvPicPr>
          <p:cNvPr id="4" name="Content Placeholder 3" descr="Screenshot of TGIL login page">
            <a:extLst>
              <a:ext uri="{FF2B5EF4-FFF2-40B4-BE49-F238E27FC236}">
                <a16:creationId xmlns:a16="http://schemas.microsoft.com/office/drawing/2014/main" id="{C5ED085D-123D-1F17-CE4C-211C91F88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2359" t="21743" r="31639" b="18004"/>
          <a:stretch>
            <a:fillRect/>
          </a:stretch>
        </p:blipFill>
        <p:spPr>
          <a:xfrm>
            <a:off x="3826625" y="1687484"/>
            <a:ext cx="4538750" cy="39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0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6C2BD-446D-8977-C210-E7F5F6818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0AC27-ECC4-E992-47A4-4AA13E52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23"/>
            <a:ext cx="10515600" cy="1185581"/>
          </a:xfrm>
        </p:spPr>
        <p:txBody>
          <a:bodyPr>
            <a:normAutofit/>
          </a:bodyPr>
          <a:lstStyle/>
          <a:p>
            <a:r>
              <a:rPr lang="en-US">
                <a:latin typeface="Helvetica"/>
                <a:cs typeface="Helvetica"/>
              </a:rPr>
              <a:t>TGIL Home Page</a:t>
            </a:r>
            <a:endParaRPr lang="en-US">
              <a:cs typeface="Helvetica"/>
            </a:endParaRPr>
          </a:p>
        </p:txBody>
      </p:sp>
      <p:pic>
        <p:nvPicPr>
          <p:cNvPr id="4" name="Content Placeholder 3" descr="TGIL welcome page, showing search box, navigation links to informational pages, and button to search the library.">
            <a:extLst>
              <a:ext uri="{FF2B5EF4-FFF2-40B4-BE49-F238E27FC236}">
                <a16:creationId xmlns:a16="http://schemas.microsoft.com/office/drawing/2014/main" id="{C4438A4F-F1A7-5F9D-3D7C-8B5616A2A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3808" y="1412041"/>
            <a:ext cx="7173310" cy="44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25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H">
      <a:dk1>
        <a:srgbClr val="000000"/>
      </a:dk1>
      <a:lt1>
        <a:srgbClr val="FFFFFF"/>
      </a:lt1>
      <a:dk2>
        <a:srgbClr val="5B6670"/>
      </a:dk2>
      <a:lt2>
        <a:srgbClr val="FFFFFF"/>
      </a:lt2>
      <a:accent1>
        <a:srgbClr val="E33E60"/>
      </a:accent1>
      <a:accent2>
        <a:srgbClr val="5CA0A7"/>
      </a:accent2>
      <a:accent3>
        <a:srgbClr val="FE9600"/>
      </a:accent3>
      <a:accent4>
        <a:srgbClr val="713F71"/>
      </a:accent4>
      <a:accent5>
        <a:srgbClr val="5B6670"/>
      </a:accent5>
      <a:accent6>
        <a:srgbClr val="E6365F"/>
      </a:accent6>
      <a:hlink>
        <a:srgbClr val="E92C5E"/>
      </a:hlink>
      <a:folHlink>
        <a:srgbClr val="57A1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2022-template - Copy.pptx" id="{BAC01CD9-183C-4D04-A439-3F7B93598B6C}" vid="{23435B55-B02A-4314-ABD2-3B254ECDE015}"/>
    </a:ext>
  </a:extLst>
</a:theme>
</file>

<file path=ppt/theme/theme2.xml><?xml version="1.0" encoding="utf-8"?>
<a:theme xmlns:a="http://schemas.openxmlformats.org/drawingml/2006/main" name="AM24_3B_Producing Robust Discussions Round Tabl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M24_3B_Producing Robust Discussions Round Table" id="{9F322785-F424-4D39-BF32-415E0EC51A6F}" vid="{BDBFCC42-BCC9-4B8F-BE33-DA538FE1754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61c8e0-eab5-4c7c-adc7-4eb79cbd7f78">
      <Terms xmlns="http://schemas.microsoft.com/office/infopath/2007/PartnerControls"/>
    </lcf76f155ced4ddcb4097134ff3c332f>
    <TaxCatchAll xmlns="cbb253ac-5ac1-4dc8-aaa4-ae36c491a20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7DCC81D95E840A6B6D9A1B38F7345" ma:contentTypeVersion="18" ma:contentTypeDescription="Create a new document." ma:contentTypeScope="" ma:versionID="5805a5a3eae5053ba8bcc3f508ef1cd0">
  <xsd:schema xmlns:xsd="http://www.w3.org/2001/XMLSchema" xmlns:xs="http://www.w3.org/2001/XMLSchema" xmlns:p="http://schemas.microsoft.com/office/2006/metadata/properties" xmlns:ns2="db61c8e0-eab5-4c7c-adc7-4eb79cbd7f78" xmlns:ns3="cbb253ac-5ac1-4dc8-aaa4-ae36c491a202" targetNamespace="http://schemas.microsoft.com/office/2006/metadata/properties" ma:root="true" ma:fieldsID="6e65ef5d8fb5723de40385cb4c2bbcf9" ns2:_="" ns3:_="">
    <xsd:import namespace="db61c8e0-eab5-4c7c-adc7-4eb79cbd7f78"/>
    <xsd:import namespace="cbb253ac-5ac1-4dc8-aaa4-ae36c491a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1c8e0-eab5-4c7c-adc7-4eb79cbd7f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ac181ec-6c34-4630-9754-a2a661e894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253ac-5ac1-4dc8-aaa4-ae36c491a20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c23200-f7ea-49a8-a9ad-5a1160a82e76}" ma:internalName="TaxCatchAll" ma:showField="CatchAllData" ma:web="cbb253ac-5ac1-4dc8-aaa4-ae36c491a2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792D2B-1CD9-4FDE-8705-C5082D4DDF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3AE086-89A7-43D0-90E6-34570BC4126A}">
  <ds:schemaRefs>
    <ds:schemaRef ds:uri="72b15c9e-99c9-4721-8dba-20a19ead5763"/>
    <ds:schemaRef ds:uri="74dbacc1-a627-4f03-a5f5-b984725860f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db61c8e0-eab5-4c7c-adc7-4eb79cbd7f78"/>
    <ds:schemaRef ds:uri="cbb253ac-5ac1-4dc8-aaa4-ae36c491a202"/>
  </ds:schemaRefs>
</ds:datastoreItem>
</file>

<file path=customXml/itemProps3.xml><?xml version="1.0" encoding="utf-8"?>
<ds:datastoreItem xmlns:ds="http://schemas.openxmlformats.org/officeDocument/2006/customXml" ds:itemID="{C7383DBD-2A02-48CC-A458-3B8D24CFC1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61c8e0-eab5-4c7c-adc7-4eb79cbd7f78"/>
    <ds:schemaRef ds:uri="cbb253ac-5ac1-4dc8-aaa4-ae36c491a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1498</Words>
  <Application>Microsoft Macintosh PowerPoint</Application>
  <PresentationFormat>Widescreen</PresentationFormat>
  <Paragraphs>188</Paragraphs>
  <Slides>43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APH Beta 2</vt:lpstr>
      <vt:lpstr>APHont</vt:lpstr>
      <vt:lpstr>Aptos</vt:lpstr>
      <vt:lpstr>Arial</vt:lpstr>
      <vt:lpstr>Calibri</vt:lpstr>
      <vt:lpstr>Courier New</vt:lpstr>
      <vt:lpstr>Helvetica</vt:lpstr>
      <vt:lpstr>Office Theme</vt:lpstr>
      <vt:lpstr>AM24_3B_Producing Robust Discussions Round Table</vt:lpstr>
      <vt:lpstr>CorelDRAW</vt:lpstr>
      <vt:lpstr>Quick Draw:  Tactile Graphics for Monarch, Embossers,  and Beyond!</vt:lpstr>
      <vt:lpstr>The Tactile Graphic Image Library:</vt:lpstr>
      <vt:lpstr>  Tactile Graphic Image Library</vt:lpstr>
      <vt:lpstr>Supporting Transcribers – and Students</vt:lpstr>
      <vt:lpstr>The TGIL Today: Content</vt:lpstr>
      <vt:lpstr>The TGIL Today: Users &amp; Downloads</vt:lpstr>
      <vt:lpstr>The TGIL: Website and Monarch App </vt:lpstr>
      <vt:lpstr>The TGIL Website</vt:lpstr>
      <vt:lpstr>TGIL Home Page</vt:lpstr>
      <vt:lpstr>Searching the TGIL Website</vt:lpstr>
      <vt:lpstr>TGIL Website: Categories &amp; Search Terms</vt:lpstr>
      <vt:lpstr>TGIL Website: Search Filters</vt:lpstr>
      <vt:lpstr>Tactile Graphic Image Library</vt:lpstr>
      <vt:lpstr>Tactile Graphic Image library </vt:lpstr>
      <vt:lpstr>Quick Hint on Downloading:</vt:lpstr>
      <vt:lpstr>From Actions menu, select Download</vt:lpstr>
      <vt:lpstr>From Downloads options, select Original</vt:lpstr>
      <vt:lpstr>The Monarch TGIL App</vt:lpstr>
      <vt:lpstr>Improving TGIL: Metadata Projects</vt:lpstr>
      <vt:lpstr>Improving TGIL</vt:lpstr>
      <vt:lpstr>Growing the Monarch: Donations &amp; Requests  </vt:lpstr>
      <vt:lpstr>For more information &amp; support</vt:lpstr>
      <vt:lpstr>Contact Us</vt:lpstr>
      <vt:lpstr>Designing graphics</vt:lpstr>
      <vt:lpstr>Best Practices and Standards for Creating Monarch Tactile Graphics</vt:lpstr>
      <vt:lpstr>Basic Considerations</vt:lpstr>
      <vt:lpstr>Lines</vt:lpstr>
      <vt:lpstr>Textures</vt:lpstr>
      <vt:lpstr>Spacing</vt:lpstr>
      <vt:lpstr>Image size</vt:lpstr>
      <vt:lpstr>Braille fonts</vt:lpstr>
      <vt:lpstr>File types</vt:lpstr>
      <vt:lpstr>Conclusion</vt:lpstr>
      <vt:lpstr>Computer Software</vt:lpstr>
      <vt:lpstr>CorelDRAW</vt:lpstr>
      <vt:lpstr>Adobe Illustrator</vt:lpstr>
      <vt:lpstr>Microsoft Word</vt:lpstr>
      <vt:lpstr>TactileView</vt:lpstr>
      <vt:lpstr>Wing It</vt:lpstr>
      <vt:lpstr>Wing It</vt:lpstr>
      <vt:lpstr>Stations</vt:lpstr>
      <vt:lpstr>ACVREP Submission www.aphhive.org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D. Jones</dc:creator>
  <cp:lastModifiedBy>Stephanie Lancaster</cp:lastModifiedBy>
  <cp:revision>5</cp:revision>
  <dcterms:created xsi:type="dcterms:W3CDTF">2022-08-25T14:48:21Z</dcterms:created>
  <dcterms:modified xsi:type="dcterms:W3CDTF">2025-10-07T15:39:36Z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0x0101009117DCC81D95E840A6B6D9A1B38F7345</vt:lpwstr>
  </property>
</Properties>
</file>