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9" r:id="rId5"/>
    <p:sldMasterId id="2147483670" r:id="rId6"/>
  </p:sldMasterIdLst>
  <p:notesMasterIdLst>
    <p:notesMasterId r:id="rId15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31"/>
    <p:restoredTop sz="96405"/>
  </p:normalViewPr>
  <p:slideViewPr>
    <p:cSldViewPr snapToGrid="0" snapToObjects="1" showGuides="1">
      <p:cViewPr varScale="1">
        <p:scale>
          <a:sx n="136" d="100"/>
          <a:sy n="136" d="100"/>
        </p:scale>
        <p:origin x="216" y="1424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cia Wolfe" userId="f9d1dcf0-fba1-4053-b658-98f0068d3f0d" providerId="ADAL" clId="{799EB7D3-162A-4299-8A01-6EBF26D531E7}"/>
    <pc:docChg chg="undo custSel delSld modSld">
      <pc:chgData name="Alicia Wolfe" userId="f9d1dcf0-fba1-4053-b658-98f0068d3f0d" providerId="ADAL" clId="{799EB7D3-162A-4299-8A01-6EBF26D531E7}" dt="2025-09-23T17:59:35.427" v="862" actId="122"/>
      <pc:docMkLst>
        <pc:docMk/>
      </pc:docMkLst>
      <pc:sldChg chg="modSp mod">
        <pc:chgData name="Alicia Wolfe" userId="f9d1dcf0-fba1-4053-b658-98f0068d3f0d" providerId="ADAL" clId="{799EB7D3-162A-4299-8A01-6EBF26D531E7}" dt="2025-09-23T17:55:59.825" v="601" actId="27636"/>
        <pc:sldMkLst>
          <pc:docMk/>
          <pc:sldMk cId="254260169" sldId="257"/>
        </pc:sldMkLst>
        <pc:spChg chg="mod">
          <ac:chgData name="Alicia Wolfe" userId="f9d1dcf0-fba1-4053-b658-98f0068d3f0d" providerId="ADAL" clId="{799EB7D3-162A-4299-8A01-6EBF26D531E7}" dt="2025-09-23T17:55:59.825" v="601" actId="27636"/>
          <ac:spMkLst>
            <pc:docMk/>
            <pc:sldMk cId="254260169" sldId="257"/>
            <ac:spMk id="3" creationId="{101ADE90-4380-4200-BFA5-1F41F7F27A40}"/>
          </ac:spMkLst>
        </pc:spChg>
      </pc:sldChg>
      <pc:sldChg chg="modSp mod modClrScheme chgLayout">
        <pc:chgData name="Alicia Wolfe" userId="f9d1dcf0-fba1-4053-b658-98f0068d3f0d" providerId="ADAL" clId="{799EB7D3-162A-4299-8A01-6EBF26D531E7}" dt="2025-09-23T17:54:28.238" v="317" actId="962"/>
        <pc:sldMkLst>
          <pc:docMk/>
          <pc:sldMk cId="1942071441" sldId="258"/>
        </pc:sldMkLst>
        <pc:spChg chg="mod ord">
          <ac:chgData name="Alicia Wolfe" userId="f9d1dcf0-fba1-4053-b658-98f0068d3f0d" providerId="ADAL" clId="{799EB7D3-162A-4299-8A01-6EBF26D531E7}" dt="2025-09-23T17:52:54.489" v="127" actId="700"/>
          <ac:spMkLst>
            <pc:docMk/>
            <pc:sldMk cId="1942071441" sldId="258"/>
            <ac:spMk id="2" creationId="{AAC89411-84DB-466C-A3F7-EBA6C09F3AF7}"/>
          </ac:spMkLst>
        </pc:spChg>
        <pc:spChg chg="mod ord">
          <ac:chgData name="Alicia Wolfe" userId="f9d1dcf0-fba1-4053-b658-98f0068d3f0d" providerId="ADAL" clId="{799EB7D3-162A-4299-8A01-6EBF26D531E7}" dt="2025-09-23T17:53:19.979" v="132" actId="6549"/>
          <ac:spMkLst>
            <pc:docMk/>
            <pc:sldMk cId="1942071441" sldId="258"/>
            <ac:spMk id="3" creationId="{70587004-8452-47BF-BEA3-9E3AFBCDC1F1}"/>
          </ac:spMkLst>
        </pc:spChg>
        <pc:picChg chg="mod ord">
          <ac:chgData name="Alicia Wolfe" userId="f9d1dcf0-fba1-4053-b658-98f0068d3f0d" providerId="ADAL" clId="{799EB7D3-162A-4299-8A01-6EBF26D531E7}" dt="2025-09-23T17:54:28.238" v="317" actId="962"/>
          <ac:picMkLst>
            <pc:docMk/>
            <pc:sldMk cId="1942071441" sldId="258"/>
            <ac:picMk id="5" creationId="{EA439737-333C-4302-BBB7-56EDDD6CFC70}"/>
          </ac:picMkLst>
        </pc:picChg>
      </pc:sldChg>
      <pc:sldChg chg="modSp mod modClrScheme chgLayout">
        <pc:chgData name="Alicia Wolfe" userId="f9d1dcf0-fba1-4053-b658-98f0068d3f0d" providerId="ADAL" clId="{799EB7D3-162A-4299-8A01-6EBF26D531E7}" dt="2025-09-23T17:55:17.239" v="593" actId="962"/>
        <pc:sldMkLst>
          <pc:docMk/>
          <pc:sldMk cId="2021848104" sldId="259"/>
        </pc:sldMkLst>
        <pc:spChg chg="mod ord">
          <ac:chgData name="Alicia Wolfe" userId="f9d1dcf0-fba1-4053-b658-98f0068d3f0d" providerId="ADAL" clId="{799EB7D3-162A-4299-8A01-6EBF26D531E7}" dt="2025-09-23T17:53:34.233" v="133" actId="255"/>
          <ac:spMkLst>
            <pc:docMk/>
            <pc:sldMk cId="2021848104" sldId="259"/>
            <ac:spMk id="2" creationId="{7D6D67C4-C0C2-483D-B69C-A2C545379056}"/>
          </ac:spMkLst>
        </pc:spChg>
        <pc:spChg chg="mod ord">
          <ac:chgData name="Alicia Wolfe" userId="f9d1dcf0-fba1-4053-b658-98f0068d3f0d" providerId="ADAL" clId="{799EB7D3-162A-4299-8A01-6EBF26D531E7}" dt="2025-09-23T17:53:02.524" v="129" actId="27636"/>
          <ac:spMkLst>
            <pc:docMk/>
            <pc:sldMk cId="2021848104" sldId="259"/>
            <ac:spMk id="5" creationId="{88E8F676-34CE-45F5-A08C-87C447D000AA}"/>
          </ac:spMkLst>
        </pc:spChg>
        <pc:picChg chg="mod ord">
          <ac:chgData name="Alicia Wolfe" userId="f9d1dcf0-fba1-4053-b658-98f0068d3f0d" providerId="ADAL" clId="{799EB7D3-162A-4299-8A01-6EBF26D531E7}" dt="2025-09-23T17:55:17.239" v="593" actId="962"/>
          <ac:picMkLst>
            <pc:docMk/>
            <pc:sldMk cId="2021848104" sldId="259"/>
            <ac:picMk id="6" creationId="{DCC1D490-AA61-420B-8717-7836C6F8568C}"/>
          </ac:picMkLst>
        </pc:picChg>
      </pc:sldChg>
      <pc:sldChg chg="modSp mod">
        <pc:chgData name="Alicia Wolfe" userId="f9d1dcf0-fba1-4053-b658-98f0068d3f0d" providerId="ADAL" clId="{799EB7D3-162A-4299-8A01-6EBF26D531E7}" dt="2025-09-23T17:59:14.300" v="858" actId="962"/>
        <pc:sldMkLst>
          <pc:docMk/>
          <pc:sldMk cId="0" sldId="260"/>
        </pc:sldMkLst>
        <pc:spChg chg="mod">
          <ac:chgData name="Alicia Wolfe" userId="f9d1dcf0-fba1-4053-b658-98f0068d3f0d" providerId="ADAL" clId="{799EB7D3-162A-4299-8A01-6EBF26D531E7}" dt="2025-09-23T17:56:24.333" v="602" actId="2711"/>
          <ac:spMkLst>
            <pc:docMk/>
            <pc:sldMk cId="0" sldId="260"/>
            <ac:spMk id="45" creationId="{00000000-0000-0000-0000-000000000000}"/>
          </ac:spMkLst>
        </pc:spChg>
        <pc:picChg chg="mod">
          <ac:chgData name="Alicia Wolfe" userId="f9d1dcf0-fba1-4053-b658-98f0068d3f0d" providerId="ADAL" clId="{799EB7D3-162A-4299-8A01-6EBF26D531E7}" dt="2025-09-23T17:59:14.300" v="858" actId="962"/>
          <ac:picMkLst>
            <pc:docMk/>
            <pc:sldMk cId="0" sldId="260"/>
            <ac:picMk id="47" creationId="{00000000-0000-0000-0000-000000000000}"/>
          </ac:picMkLst>
        </pc:picChg>
      </pc:sldChg>
      <pc:sldChg chg="modSp mod">
        <pc:chgData name="Alicia Wolfe" userId="f9d1dcf0-fba1-4053-b658-98f0068d3f0d" providerId="ADAL" clId="{799EB7D3-162A-4299-8A01-6EBF26D531E7}" dt="2025-09-23T17:59:35.427" v="862" actId="122"/>
        <pc:sldMkLst>
          <pc:docMk/>
          <pc:sldMk cId="0" sldId="261"/>
        </pc:sldMkLst>
        <pc:spChg chg="mod">
          <ac:chgData name="Alicia Wolfe" userId="f9d1dcf0-fba1-4053-b658-98f0068d3f0d" providerId="ADAL" clId="{799EB7D3-162A-4299-8A01-6EBF26D531E7}" dt="2025-09-23T17:59:35.427" v="862" actId="122"/>
          <ac:spMkLst>
            <pc:docMk/>
            <pc:sldMk cId="0" sldId="261"/>
            <ac:spMk id="55" creationId="{00000000-0000-0000-0000-000000000000}"/>
          </ac:spMkLst>
        </pc:spChg>
        <pc:graphicFrameChg chg="modGraphic">
          <ac:chgData name="Alicia Wolfe" userId="f9d1dcf0-fba1-4053-b658-98f0068d3f0d" providerId="ADAL" clId="{799EB7D3-162A-4299-8A01-6EBF26D531E7}" dt="2025-09-23T17:57:07.960" v="605" actId="14734"/>
          <ac:graphicFrameMkLst>
            <pc:docMk/>
            <pc:sldMk cId="0" sldId="261"/>
            <ac:graphicFrameMk id="56" creationId="{00000000-0000-0000-0000-000000000000}"/>
          </ac:graphicFrameMkLst>
        </pc:graphicFrameChg>
      </pc:sldChg>
      <pc:sldChg chg="modSp del mod">
        <pc:chgData name="Alicia Wolfe" userId="f9d1dcf0-fba1-4053-b658-98f0068d3f0d" providerId="ADAL" clId="{799EB7D3-162A-4299-8A01-6EBF26D531E7}" dt="2025-09-22T19:48:34.160" v="1" actId="47"/>
        <pc:sldMkLst>
          <pc:docMk/>
          <pc:sldMk cId="2268652641" sldId="325"/>
        </pc:sldMkLst>
        <pc:spChg chg="mod">
          <ac:chgData name="Alicia Wolfe" userId="f9d1dcf0-fba1-4053-b658-98f0068d3f0d" providerId="ADAL" clId="{799EB7D3-162A-4299-8A01-6EBF26D531E7}" dt="2025-09-22T19:48:11.615" v="0" actId="27107"/>
          <ac:spMkLst>
            <pc:docMk/>
            <pc:sldMk cId="2268652641" sldId="325"/>
            <ac:spMk id="2" creationId="{A82B5C80-EA9F-43BA-A1FB-11C45B4897B4}"/>
          </ac:spMkLst>
        </pc:spChg>
      </pc:sldChg>
      <pc:sldChg chg="del">
        <pc:chgData name="Alicia Wolfe" userId="f9d1dcf0-fba1-4053-b658-98f0068d3f0d" providerId="ADAL" clId="{799EB7D3-162A-4299-8A01-6EBF26D531E7}" dt="2025-09-22T19:48:34.160" v="1" actId="47"/>
        <pc:sldMkLst>
          <pc:docMk/>
          <pc:sldMk cId="2382088543" sldId="327"/>
        </pc:sldMkLst>
      </pc:sldChg>
      <pc:sldChg chg="del">
        <pc:chgData name="Alicia Wolfe" userId="f9d1dcf0-fba1-4053-b658-98f0068d3f0d" providerId="ADAL" clId="{799EB7D3-162A-4299-8A01-6EBF26D531E7}" dt="2025-09-22T19:48:34.160" v="1" actId="47"/>
        <pc:sldMkLst>
          <pc:docMk/>
          <pc:sldMk cId="3156090902" sldId="328"/>
        </pc:sldMkLst>
      </pc:sldChg>
      <pc:sldChg chg="del">
        <pc:chgData name="Alicia Wolfe" userId="f9d1dcf0-fba1-4053-b658-98f0068d3f0d" providerId="ADAL" clId="{799EB7D3-162A-4299-8A01-6EBF26D531E7}" dt="2025-09-22T19:48:34.160" v="1" actId="47"/>
        <pc:sldMkLst>
          <pc:docMk/>
          <pc:sldMk cId="190012773" sldId="329"/>
        </pc:sldMkLst>
      </pc:sldChg>
      <pc:sldChg chg="del">
        <pc:chgData name="Alicia Wolfe" userId="f9d1dcf0-fba1-4053-b658-98f0068d3f0d" providerId="ADAL" clId="{799EB7D3-162A-4299-8A01-6EBF26D531E7}" dt="2025-09-22T19:48:34.160" v="1" actId="47"/>
        <pc:sldMkLst>
          <pc:docMk/>
          <pc:sldMk cId="531395949" sldId="330"/>
        </pc:sldMkLst>
      </pc:sldChg>
      <pc:sldMasterChg chg="delSldLayout">
        <pc:chgData name="Alicia Wolfe" userId="f9d1dcf0-fba1-4053-b658-98f0068d3f0d" providerId="ADAL" clId="{799EB7D3-162A-4299-8A01-6EBF26D531E7}" dt="2025-09-22T19:48:34.160" v="1" actId="47"/>
        <pc:sldMasterMkLst>
          <pc:docMk/>
          <pc:sldMasterMk cId="2228198968" sldId="2147483669"/>
        </pc:sldMasterMkLst>
        <pc:sldLayoutChg chg="del">
          <pc:chgData name="Alicia Wolfe" userId="f9d1dcf0-fba1-4053-b658-98f0068d3f0d" providerId="ADAL" clId="{799EB7D3-162A-4299-8A01-6EBF26D531E7}" dt="2025-09-22T19:48:34.160" v="1" actId="47"/>
          <pc:sldLayoutMkLst>
            <pc:docMk/>
            <pc:sldMasterMk cId="2228198968" sldId="2147483669"/>
            <pc:sldLayoutMk cId="1481833554" sldId="2147483671"/>
          </pc:sldLayoutMkLst>
        </pc:sldLayoutChg>
      </pc:sldMasterChg>
    </pc:docChg>
  </pc:docChgLst>
  <pc:docChgLst>
    <pc:chgData name="Amy Campbell" userId="f31513db-71a4-4408-aede-bddf0fd5b9fc" providerId="ADAL" clId="{D483040C-8B5F-4FB3-A832-8018273CD338}"/>
    <pc:docChg chg="addSld modSld addMainMaster modMainMaster">
      <pc:chgData name="Amy Campbell" userId="f31513db-71a4-4408-aede-bddf0fd5b9fc" providerId="ADAL" clId="{D483040C-8B5F-4FB3-A832-8018273CD338}" dt="2025-10-06T17:37:15.009" v="1"/>
      <pc:docMkLst>
        <pc:docMk/>
      </pc:docMkLst>
      <pc:sldChg chg="add">
        <pc:chgData name="Amy Campbell" userId="f31513db-71a4-4408-aede-bddf0fd5b9fc" providerId="ADAL" clId="{D483040C-8B5F-4FB3-A832-8018273CD338}" dt="2025-10-06T17:37:15.009" v="1"/>
        <pc:sldMkLst>
          <pc:docMk/>
          <pc:sldMk cId="2893696377" sldId="262"/>
        </pc:sldMkLst>
      </pc:sldChg>
      <pc:sldMasterChg chg="modSldLayout">
        <pc:chgData name="Amy Campbell" userId="f31513db-71a4-4408-aede-bddf0fd5b9fc" providerId="ADAL" clId="{D483040C-8B5F-4FB3-A832-8018273CD338}" dt="2025-10-06T17:37:15.008" v="0" actId="27028"/>
        <pc:sldMasterMkLst>
          <pc:docMk/>
          <pc:sldMasterMk cId="2228198968" sldId="2147483669"/>
        </pc:sldMasterMkLst>
        <pc:sldLayoutChg chg="replId">
          <pc:chgData name="Amy Campbell" userId="f31513db-71a4-4408-aede-bddf0fd5b9fc" providerId="ADAL" clId="{D483040C-8B5F-4FB3-A832-8018273CD338}" dt="2025-10-06T17:37:15.008" v="0" actId="27028"/>
          <pc:sldLayoutMkLst>
            <pc:docMk/>
            <pc:sldMasterMk cId="2228198968" sldId="2147483669"/>
            <pc:sldLayoutMk cId="1529479307" sldId="2147483677"/>
          </pc:sldLayoutMkLst>
        </pc:sldLayoutChg>
      </pc:sldMasterChg>
      <pc:sldMasterChg chg="add addSldLayout">
        <pc:chgData name="Amy Campbell" userId="f31513db-71a4-4408-aede-bddf0fd5b9fc" providerId="ADAL" clId="{D483040C-8B5F-4FB3-A832-8018273CD338}" dt="2025-10-06T17:37:15.008" v="0" actId="27028"/>
        <pc:sldMasterMkLst>
          <pc:docMk/>
          <pc:sldMasterMk cId="869091061" sldId="2147483670"/>
        </pc:sldMasterMkLst>
        <pc:sldLayoutChg chg="add">
          <pc:chgData name="Amy Campbell" userId="f31513db-71a4-4408-aede-bddf0fd5b9fc" providerId="ADAL" clId="{D483040C-8B5F-4FB3-A832-8018273CD338}" dt="2025-10-06T17:37:15.008" v="0" actId="27028"/>
          <pc:sldLayoutMkLst>
            <pc:docMk/>
            <pc:sldMasterMk cId="869091061" sldId="2147483670"/>
            <pc:sldLayoutMk cId="3151442960" sldId="214748367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B9EBB-F47A-0148-B31D-84535ADA0839}" type="datetimeFigureOut">
              <a:rPr lang="en-US" smtClean="0"/>
              <a:t>10/7/25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94622-C062-874F-A5CC-A440E03D0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6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Choose a score keeper from audience.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Get chocolate or treats for the crowd.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our budget for give </a:t>
            </a:r>
            <a:r>
              <a:rPr lang="en-US" err="1"/>
              <a:t>aways</a:t>
            </a:r>
            <a:r>
              <a:rPr lang="en-US"/>
              <a:t>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Alicia sound effects.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af4f3288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af4f3288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Regional Trivia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Double Jeopardy – double amount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Lit – Alicia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Tech – Jenny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WWYDo</a:t>
            </a:r>
            <a:r>
              <a:rPr lang="en-US" dirty="0"/>
              <a:t>? Alicia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Outreach Jenny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Regional Shared 1-3 (all other regions) Alicia, 4-5 JW (NW &amp; SW)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Alicia SE, NC, SC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22C67-95A5-4824-B4EF-E0DA4FFAE1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36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E688-5A09-DA42-8441-30EE013B79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30574" y="1137917"/>
            <a:ext cx="6022420" cy="2094014"/>
          </a:xfrm>
        </p:spPr>
        <p:txBody>
          <a:bodyPr anchor="t">
            <a:normAutofit/>
          </a:bodyPr>
          <a:lstStyle>
            <a:lvl1pPr algn="r">
              <a:defRPr sz="4800" b="1" cap="all" spc="250" baseline="0">
                <a:latin typeface="Helvetica" pitchFamily="2" charset="0"/>
              </a:defRPr>
            </a:lvl1pPr>
          </a:lstStyle>
          <a:p>
            <a:r>
              <a:rPr lang="en-US" dirty="0"/>
              <a:t>Place TITLE </a:t>
            </a:r>
            <a:r>
              <a:rPr lang="en-US" dirty="0" err="1"/>
              <a:t>HERe.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8630BF-1321-934E-B610-A502B5586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30574" y="3550899"/>
            <a:ext cx="6022419" cy="518858"/>
          </a:xfrm>
        </p:spPr>
        <p:txBody>
          <a:bodyPr>
            <a:normAutofit/>
          </a:bodyPr>
          <a:lstStyle>
            <a:lvl1pPr marL="0" indent="0" algn="r">
              <a:buNone/>
              <a:defRPr sz="3000" spc="150" baseline="0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(optional)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17BFC-168C-1383-C36D-DA80E616F1B2}"/>
              </a:ext>
            </a:extLst>
          </p:cNvPr>
          <p:cNvCxnSpPr/>
          <p:nvPr userDrawn="1"/>
        </p:nvCxnSpPr>
        <p:spPr>
          <a:xfrm>
            <a:off x="10689021" y="1137917"/>
            <a:ext cx="0" cy="572008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65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ople Photo Left+job title Full Siz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41B92DE-FE71-1E45-8191-0E6D24DA0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8718" y="1766145"/>
            <a:ext cx="4528856" cy="915069"/>
          </a:xfrm>
        </p:spPr>
        <p:txBody>
          <a:bodyPr>
            <a:noAutofit/>
          </a:bodyPr>
          <a:lstStyle>
            <a:lvl1pPr>
              <a:defRPr sz="2800" b="1"/>
            </a:lvl1pPr>
          </a:lstStyle>
          <a:p>
            <a:r>
              <a:rPr lang="en-US" dirty="0"/>
              <a:t>Title Helvetica 28 pt.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355002-0829-69F6-F234-D5A659A428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762" y="6205330"/>
            <a:ext cx="1358245" cy="5888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52B9E3-1AC7-50CC-2DDD-BA9AC6999646}"/>
              </a:ext>
            </a:extLst>
          </p:cNvPr>
          <p:cNvSpPr txBox="1"/>
          <p:nvPr userDrawn="1"/>
        </p:nvSpPr>
        <p:spPr>
          <a:xfrm>
            <a:off x="9460538" y="6292820"/>
            <a:ext cx="200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PH Beta 2" pitchFamily="2" charset="0"/>
              </a:rPr>
              <a:t>Annual Meeting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5380EDDB-AA81-040C-C512-5DD55D26CA5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4528857" cy="61150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F849C2-1A53-4F54-F05F-4364BE0D9DA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398718" y="2840140"/>
            <a:ext cx="4528856" cy="58886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>
              <a:defRPr sz="18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316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ople Photo Right +job title Full Siz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41B92DE-FE71-1E45-8191-0E6D24DA0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4430" y="1766145"/>
            <a:ext cx="4528856" cy="915069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dirty="0"/>
              <a:t>Title Helvetica 28 pt.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355002-0829-69F6-F234-D5A659A428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762" y="6205330"/>
            <a:ext cx="1358245" cy="5888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52B9E3-1AC7-50CC-2DDD-BA9AC6999646}"/>
              </a:ext>
            </a:extLst>
          </p:cNvPr>
          <p:cNvSpPr txBox="1"/>
          <p:nvPr userDrawn="1"/>
        </p:nvSpPr>
        <p:spPr>
          <a:xfrm>
            <a:off x="9460538" y="6292820"/>
            <a:ext cx="200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PH Beta 2" pitchFamily="2" charset="0"/>
              </a:rPr>
              <a:t>Annual Meeting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5380EDDB-AA81-040C-C512-5DD55D26CA5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63143" y="0"/>
            <a:ext cx="4528857" cy="61150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F849C2-1A53-4F54-F05F-4364BE0D9DA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2264430" y="2840140"/>
            <a:ext cx="4528856" cy="58886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 algn="r">
              <a:buFont typeface="Arial" panose="020B0604020202020204" pitchFamily="34" charset="0"/>
              <a:buNone/>
              <a:defRPr sz="1800"/>
            </a:lvl2pPr>
            <a:lvl3pPr>
              <a:defRPr sz="18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809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6385324-0E32-1B07-18DA-3A54DF7054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927" y="1543948"/>
            <a:ext cx="8034528" cy="779589"/>
          </a:xfrm>
        </p:spPr>
        <p:txBody>
          <a:bodyPr anchor="t">
            <a:normAutofit/>
          </a:bodyPr>
          <a:lstStyle>
            <a:lvl1pPr algn="l">
              <a:defRPr sz="4800" b="1" cap="all" spc="250" baseline="0">
                <a:latin typeface="Helvetica" pitchFamily="2" charset="0"/>
              </a:defRPr>
            </a:lvl1pPr>
          </a:lstStyle>
          <a:p>
            <a:r>
              <a:rPr lang="en-US" dirty="0"/>
              <a:t>Closing slide.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138EA30-E17F-9D83-E6BF-93A423E4EF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8927" y="2323537"/>
            <a:ext cx="8034528" cy="518858"/>
          </a:xfrm>
        </p:spPr>
        <p:txBody>
          <a:bodyPr>
            <a:normAutofit/>
          </a:bodyPr>
          <a:lstStyle>
            <a:lvl1pPr marL="0" indent="0" algn="l">
              <a:buNone/>
              <a:defRPr sz="3000" spc="150" baseline="0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presentation (optional)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B37EFE-7F1F-FDBA-3498-36F379FC05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8927" y="4015606"/>
            <a:ext cx="2193020" cy="95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26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0"/>
            <a:ext cx="12192000" cy="6902100"/>
          </a:xfrm>
          <a:prstGeom prst="rect">
            <a:avLst/>
          </a:prstGeom>
          <a:gradFill>
            <a:gsLst>
              <a:gs pos="0">
                <a:srgbClr val="003171"/>
              </a:gs>
              <a:gs pos="100000">
                <a:srgbClr val="549FFF"/>
              </a:gs>
            </a:gsLst>
            <a:lin ang="792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" name="Google Shape;10;p2"/>
          <p:cNvSpPr/>
          <p:nvPr/>
        </p:nvSpPr>
        <p:spPr>
          <a:xfrm flipH="1">
            <a:off x="-5110" y="16054"/>
            <a:ext cx="14567777" cy="6881035"/>
          </a:xfrm>
          <a:custGeom>
            <a:avLst/>
            <a:gdLst/>
            <a:ahLst/>
            <a:cxnLst/>
            <a:rect l="l" t="t" r="r" b="b"/>
            <a:pathLst>
              <a:path w="24279631" h="6863875" extrusionOk="0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40784"/>
                </a:srgbClr>
              </a:gs>
              <a:gs pos="41000">
                <a:srgbClr val="003171">
                  <a:alpha val="94901"/>
                </a:srgbClr>
              </a:gs>
              <a:gs pos="100000">
                <a:srgbClr val="003171">
                  <a:alpha val="94901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2"/>
          <p:cNvSpPr/>
          <p:nvPr/>
        </p:nvSpPr>
        <p:spPr>
          <a:xfrm flipH="1">
            <a:off x="19546" y="882"/>
            <a:ext cx="14001255" cy="6881035"/>
          </a:xfrm>
          <a:custGeom>
            <a:avLst/>
            <a:gdLst/>
            <a:ahLst/>
            <a:cxnLst/>
            <a:rect l="l" t="t" r="r" b="b"/>
            <a:pathLst>
              <a:path w="24279631" h="6863875" extrusionOk="0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>
            <a:off x="-1128889" y="-882"/>
            <a:ext cx="2889956" cy="6906895"/>
          </a:xfrm>
          <a:custGeom>
            <a:avLst/>
            <a:gdLst/>
            <a:ahLst/>
            <a:cxnLst/>
            <a:rect l="l" t="t" r="r" b="b"/>
            <a:pathLst>
              <a:path w="2167467" h="6180667" extrusionOk="0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 rot="10800000" flipH="1">
            <a:off x="-699912" y="-4974"/>
            <a:ext cx="1871247" cy="6906895"/>
          </a:xfrm>
          <a:custGeom>
            <a:avLst/>
            <a:gdLst/>
            <a:ahLst/>
            <a:cxnLst/>
            <a:rect l="l" t="t" r="r" b="b"/>
            <a:pathLst>
              <a:path w="2167467" h="6180667" extrusionOk="0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442720" y="1656080"/>
            <a:ext cx="9401200" cy="14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442720" y="3230880"/>
            <a:ext cx="9381200" cy="9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9479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 rot="10800000" flipH="1">
            <a:off x="-464243" y="-21900"/>
            <a:ext cx="2298027" cy="6879900"/>
          </a:xfrm>
          <a:custGeom>
            <a:avLst/>
            <a:gdLst/>
            <a:ahLst/>
            <a:cxnLst/>
            <a:rect l="l" t="t" r="r" b="b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4"/>
          <p:cNvSpPr/>
          <p:nvPr/>
        </p:nvSpPr>
        <p:spPr>
          <a:xfrm rot="10800000" flipH="1">
            <a:off x="-1491537" y="-4700"/>
            <a:ext cx="4134201" cy="6862700"/>
          </a:xfrm>
          <a:custGeom>
            <a:avLst/>
            <a:gdLst/>
            <a:ahLst/>
            <a:cxnLst/>
            <a:rect l="l" t="t" r="r" b="b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4"/>
          <p:cNvSpPr/>
          <p:nvPr/>
        </p:nvSpPr>
        <p:spPr>
          <a:xfrm rot="10800000">
            <a:off x="10785130" y="-6970"/>
            <a:ext cx="1467557" cy="6864970"/>
          </a:xfrm>
          <a:custGeom>
            <a:avLst/>
            <a:gdLst/>
            <a:ahLst/>
            <a:cxnLst/>
            <a:rect l="l" t="t" r="r" b="b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3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09600" y="1658990"/>
            <a:ext cx="5384800" cy="48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2800"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400"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8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8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8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8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2"/>
          </p:nvPr>
        </p:nvSpPr>
        <p:spPr>
          <a:xfrm>
            <a:off x="6197600" y="1658990"/>
            <a:ext cx="5384800" cy="48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2800"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400"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8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8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8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8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9513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/>
          <p:nvPr/>
        </p:nvSpPr>
        <p:spPr>
          <a:xfrm rot="10800000" flipH="1">
            <a:off x="-464243" y="-21900"/>
            <a:ext cx="2298027" cy="6879900"/>
          </a:xfrm>
          <a:custGeom>
            <a:avLst/>
            <a:gdLst/>
            <a:ahLst/>
            <a:cxnLst/>
            <a:rect l="l" t="t" r="r" b="b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5"/>
          <p:cNvSpPr/>
          <p:nvPr/>
        </p:nvSpPr>
        <p:spPr>
          <a:xfrm rot="10800000" flipH="1">
            <a:off x="-1491537" y="-4700"/>
            <a:ext cx="4134201" cy="6862700"/>
          </a:xfrm>
          <a:custGeom>
            <a:avLst/>
            <a:gdLst/>
            <a:ahLst/>
            <a:cxnLst/>
            <a:rect l="l" t="t" r="r" b="b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5"/>
          <p:cNvSpPr/>
          <p:nvPr/>
        </p:nvSpPr>
        <p:spPr>
          <a:xfrm rot="10800000">
            <a:off x="10785130" y="-6970"/>
            <a:ext cx="1467557" cy="6864970"/>
          </a:xfrm>
          <a:custGeom>
            <a:avLst/>
            <a:gdLst/>
            <a:ahLst/>
            <a:cxnLst/>
            <a:rect l="l" t="t" r="r" b="b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3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189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6"/>
          <p:cNvGrpSpPr/>
          <p:nvPr/>
        </p:nvGrpSpPr>
        <p:grpSpPr>
          <a:xfrm>
            <a:off x="-8351" y="4933388"/>
            <a:ext cx="12200356" cy="3100651"/>
            <a:chOff x="-6264" y="4933387"/>
            <a:chExt cx="9150267" cy="3100651"/>
          </a:xfrm>
        </p:grpSpPr>
        <p:sp>
          <p:nvSpPr>
            <p:cNvPr id="36" name="Google Shape;36;p6"/>
            <p:cNvSpPr/>
            <p:nvPr/>
          </p:nvSpPr>
          <p:spPr>
            <a:xfrm>
              <a:off x="-8" y="5537200"/>
              <a:ext cx="9144009" cy="1574769"/>
            </a:xfrm>
            <a:custGeom>
              <a:avLst/>
              <a:gdLst/>
              <a:ahLst/>
              <a:cxnLst/>
              <a:rect l="l" t="t" r="r" b="b"/>
              <a:pathLst>
                <a:path w="9144009" h="1257301" extrusionOk="0">
                  <a:moveTo>
                    <a:pt x="5" y="266700"/>
                  </a:moveTo>
                  <a:cubicBezTo>
                    <a:pt x="8115305" y="1257301"/>
                    <a:pt x="7620009" y="0"/>
                    <a:pt x="9144009" y="186267"/>
                  </a:cubicBezTo>
                  <a:cubicBezTo>
                    <a:pt x="9144008" y="441678"/>
                    <a:pt x="9143998" y="818763"/>
                    <a:pt x="9143997" y="1074174"/>
                  </a:cubicBezTo>
                  <a:lnTo>
                    <a:pt x="0" y="1086874"/>
                  </a:lnTo>
                  <a:cubicBezTo>
                    <a:pt x="0" y="854041"/>
                    <a:pt x="5" y="499533"/>
                    <a:pt x="5" y="266700"/>
                  </a:cubicBezTo>
                  <a:close/>
                </a:path>
              </a:pathLst>
            </a:custGeom>
            <a:gradFill>
              <a:gsLst>
                <a:gs pos="0">
                  <a:srgbClr val="549FFF"/>
                </a:gs>
                <a:gs pos="100000">
                  <a:srgbClr val="003171">
                    <a:alpha val="51764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" name="Google Shape;37;p6"/>
            <p:cNvSpPr/>
            <p:nvPr/>
          </p:nvSpPr>
          <p:spPr>
            <a:xfrm rot="5400000" flipH="1">
              <a:off x="3018543" y="1908579"/>
              <a:ext cx="3100651" cy="9150267"/>
            </a:xfrm>
            <a:custGeom>
              <a:avLst/>
              <a:gdLst/>
              <a:ahLst/>
              <a:cxnLst/>
              <a:rect l="l" t="t" r="r" b="b"/>
              <a:pathLst>
                <a:path w="8053639" h="6879900" extrusionOk="0">
                  <a:moveTo>
                    <a:pt x="4696126" y="16025"/>
                  </a:moveTo>
                  <a:lnTo>
                    <a:pt x="2920537" y="0"/>
                  </a:lnTo>
                  <a:cubicBezTo>
                    <a:pt x="2927053" y="2293300"/>
                    <a:pt x="2933568" y="4586600"/>
                    <a:pt x="2940084" y="6879900"/>
                  </a:cubicBezTo>
                  <a:lnTo>
                    <a:pt x="4085318" y="6861462"/>
                  </a:lnTo>
                  <a:cubicBezTo>
                    <a:pt x="8053639" y="4651267"/>
                    <a:pt x="0" y="3113439"/>
                    <a:pt x="4696126" y="16025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78823"/>
                  </a:srgbClr>
                </a:gs>
                <a:gs pos="41000">
                  <a:srgbClr val="003171">
                    <a:alpha val="78823"/>
                  </a:srgbClr>
                </a:gs>
                <a:gs pos="100000">
                  <a:srgbClr val="003171">
                    <a:alpha val="78823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" name="Google Shape;38;p6"/>
            <p:cNvSpPr/>
            <p:nvPr/>
          </p:nvSpPr>
          <p:spPr>
            <a:xfrm>
              <a:off x="-8" y="5740400"/>
              <a:ext cx="9144011" cy="1574769"/>
            </a:xfrm>
            <a:custGeom>
              <a:avLst/>
              <a:gdLst/>
              <a:ahLst/>
              <a:cxnLst/>
              <a:rect l="l" t="t" r="r" b="b"/>
              <a:pathLst>
                <a:path w="9144011" h="1257301" extrusionOk="0">
                  <a:moveTo>
                    <a:pt x="7" y="266700"/>
                  </a:moveTo>
                  <a:cubicBezTo>
                    <a:pt x="8115307" y="1257301"/>
                    <a:pt x="7620011" y="0"/>
                    <a:pt x="9144011" y="186267"/>
                  </a:cubicBezTo>
                  <a:lnTo>
                    <a:pt x="9144011" y="921775"/>
                  </a:lnTo>
                  <a:lnTo>
                    <a:pt x="0" y="931914"/>
                  </a:lnTo>
                  <a:cubicBezTo>
                    <a:pt x="0" y="699081"/>
                    <a:pt x="7" y="499533"/>
                    <a:pt x="7" y="266700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81960"/>
                  </a:srgbClr>
                </a:gs>
                <a:gs pos="100000">
                  <a:srgbClr val="003171">
                    <a:alpha val="8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54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589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+Content 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7BAC425E-BF59-5353-DCB1-6FBEA6CF748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2596C453-7B12-ABA4-64E1-F2428F894039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38203" y="1607039"/>
            <a:ext cx="4909459" cy="393160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B1FB529E-A1FF-ED3C-5A5C-3AACB19AEED1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455225" y="1607039"/>
            <a:ext cx="4909459" cy="393160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D1589615-E8B3-FE88-4229-6047EBC5E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758" y="6205328"/>
            <a:ext cx="1358240" cy="58886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4C0A2C23-5D54-0E3A-5CC3-089D412C64BF}"/>
              </a:ext>
            </a:extLst>
          </p:cNvPr>
          <p:cNvSpPr txBox="1"/>
          <p:nvPr/>
        </p:nvSpPr>
        <p:spPr>
          <a:xfrm>
            <a:off x="9460537" y="6292818"/>
            <a:ext cx="2008589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FFFFFF"/>
                </a:solidFill>
                <a:uFillTx/>
                <a:latin typeface="APH Beta 2" pitchFamily="2"/>
              </a:rPr>
              <a:t>Annual Meeting</a:t>
            </a:r>
          </a:p>
        </p:txBody>
      </p:sp>
    </p:spTree>
    <p:extLst>
      <p:ext uri="{BB962C8B-B14F-4D97-AF65-F5344CB8AC3E}">
        <p14:creationId xmlns:p14="http://schemas.microsoft.com/office/powerpoint/2010/main" val="315144296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sition Slide left align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E688-5A09-DA42-8441-30EE013B79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0845" y="2771331"/>
            <a:ext cx="8810069" cy="657669"/>
          </a:xfrm>
        </p:spPr>
        <p:txBody>
          <a:bodyPr anchor="t">
            <a:noAutofit/>
          </a:bodyPr>
          <a:lstStyle>
            <a:lvl1pPr algn="l">
              <a:defRPr sz="4400" b="1" cap="all" spc="250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transition SLIDE TITLE.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8630BF-1321-934E-B610-A502B5586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0845" y="3459176"/>
            <a:ext cx="8810069" cy="305498"/>
          </a:xfrm>
        </p:spPr>
        <p:txBody>
          <a:bodyPr>
            <a:noAutofit/>
          </a:bodyPr>
          <a:lstStyle>
            <a:lvl1pPr marL="0" indent="0" algn="l">
              <a:buNone/>
              <a:defRPr sz="3000" spc="150" baseline="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Optional subtitle on transition slide.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5E7718-8A3E-4A24-727A-44CCAAFAC6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70845" y="5631043"/>
            <a:ext cx="2193020" cy="95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98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ransition Slide right align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E688-5A09-DA42-8441-30EE013B79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0845" y="2771331"/>
            <a:ext cx="8810069" cy="657669"/>
          </a:xfrm>
        </p:spPr>
        <p:txBody>
          <a:bodyPr anchor="t">
            <a:noAutofit/>
          </a:bodyPr>
          <a:lstStyle>
            <a:lvl1pPr algn="l">
              <a:defRPr sz="4400" b="1" cap="all" spc="250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transition SLIDE TITLE.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8630BF-1321-934E-B610-A502B5586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0845" y="3459176"/>
            <a:ext cx="8810069" cy="305498"/>
          </a:xfrm>
        </p:spPr>
        <p:txBody>
          <a:bodyPr>
            <a:noAutofit/>
          </a:bodyPr>
          <a:lstStyle>
            <a:lvl1pPr marL="0" indent="0" algn="l">
              <a:buNone/>
              <a:defRPr sz="3000" spc="150" baseline="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Optional subtitle on transition slide.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B725BC-7B1E-3C1B-6358-F7C08BD2CA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70845" y="5631043"/>
            <a:ext cx="2193020" cy="95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46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6CE9F-C492-4A36-8032-BDA586182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en-US" dirty="0"/>
              <a:t>Title Helvetica bold 44 pt.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5F5FAD1D-151C-DD4E-A0D5-983A6E271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040"/>
            <a:ext cx="10515600" cy="393161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00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6D7C33-D9BF-ADE7-94A2-124017269C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762" y="6205330"/>
            <a:ext cx="1358245" cy="5888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7FDA70-DDDD-DE99-4074-238C64F17414}"/>
              </a:ext>
            </a:extLst>
          </p:cNvPr>
          <p:cNvSpPr txBox="1"/>
          <p:nvPr userDrawn="1"/>
        </p:nvSpPr>
        <p:spPr>
          <a:xfrm>
            <a:off x="9460538" y="6292820"/>
            <a:ext cx="200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PH Beta 2" pitchFamily="2" charset="0"/>
              </a:rPr>
              <a:t>Annual Meeting</a:t>
            </a:r>
          </a:p>
        </p:txBody>
      </p:sp>
    </p:spTree>
    <p:extLst>
      <p:ext uri="{BB962C8B-B14F-4D97-AF65-F5344CB8AC3E}">
        <p14:creationId xmlns:p14="http://schemas.microsoft.com/office/powerpoint/2010/main" val="2917530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5F5FAD1D-151C-DD4E-A0D5-983A6E271C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2000" cy="613185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000" dirty="0"/>
              <a:t>Click to add full page photo only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6D7C33-D9BF-ADE7-94A2-124017269C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762" y="6205330"/>
            <a:ext cx="1358245" cy="5888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7FDA70-DDDD-DE99-4074-238C64F17414}"/>
              </a:ext>
            </a:extLst>
          </p:cNvPr>
          <p:cNvSpPr txBox="1"/>
          <p:nvPr userDrawn="1"/>
        </p:nvSpPr>
        <p:spPr>
          <a:xfrm>
            <a:off x="9460538" y="6292820"/>
            <a:ext cx="200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PH Beta 2" pitchFamily="2" charset="0"/>
              </a:rPr>
              <a:t>Annual Meeting</a:t>
            </a:r>
          </a:p>
        </p:txBody>
      </p:sp>
    </p:spTree>
    <p:extLst>
      <p:ext uri="{BB962C8B-B14F-4D97-AF65-F5344CB8AC3E}">
        <p14:creationId xmlns:p14="http://schemas.microsoft.com/office/powerpoint/2010/main" val="2677220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A335116-AA61-48FC-AE89-8E15FFADD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en-US" dirty="0"/>
              <a:t>Title Helvetica bold 44 pt.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A3623811-8EFD-5E48-99DB-15C7655A9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040"/>
            <a:ext cx="4909457" cy="3931611"/>
          </a:xfrm>
        </p:spPr>
        <p:txBody>
          <a:bodyPr>
            <a:normAutofit/>
          </a:bodyPr>
          <a:lstStyle>
            <a:lvl1pPr>
              <a:buFontTx/>
              <a:buNone/>
              <a:defRPr/>
            </a:lvl1pPr>
          </a:lstStyle>
          <a:p>
            <a:pPr marL="0" lvl="0" indent="0">
              <a:buNone/>
            </a:pPr>
            <a:r>
              <a:rPr lang="en-US" sz="3000"/>
              <a:t>Click to edit Master text styles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ACE185C7-ADE2-D64E-992F-8DF9C837365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55229" y="1607040"/>
            <a:ext cx="4909457" cy="393161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00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F48217-044D-E11F-FDA8-1D2BCE27DC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762" y="6205330"/>
            <a:ext cx="1358245" cy="5888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0B35446-87DF-0C07-8B8A-59E55B4BC59D}"/>
              </a:ext>
            </a:extLst>
          </p:cNvPr>
          <p:cNvSpPr txBox="1"/>
          <p:nvPr userDrawn="1"/>
        </p:nvSpPr>
        <p:spPr>
          <a:xfrm>
            <a:off x="9460538" y="6292820"/>
            <a:ext cx="200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PH Beta 2" pitchFamily="2" charset="0"/>
              </a:rPr>
              <a:t>Annual Meeting</a:t>
            </a:r>
          </a:p>
        </p:txBody>
      </p:sp>
    </p:spTree>
    <p:extLst>
      <p:ext uri="{BB962C8B-B14F-4D97-AF65-F5344CB8AC3E}">
        <p14:creationId xmlns:p14="http://schemas.microsoft.com/office/powerpoint/2010/main" val="1621485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487374B-093F-4933-ADED-9523037140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044179"/>
          </a:xfrm>
        </p:spPr>
        <p:txBody>
          <a:bodyPr/>
          <a:lstStyle/>
          <a:p>
            <a:pPr lvl="0"/>
            <a:r>
              <a:rPr lang="en-US" dirty="0"/>
              <a:t>Title Helvetica bold 44 pt.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5B22B1-853A-6913-1DAA-2CE73A7E6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07040"/>
            <a:ext cx="3189514" cy="3931611"/>
          </a:xfrm>
        </p:spPr>
        <p:txBody>
          <a:bodyPr>
            <a:normAutofit/>
          </a:bodyPr>
          <a:lstStyle>
            <a:lvl1pPr>
              <a:buFontTx/>
              <a:buNone/>
              <a:defRPr/>
            </a:lvl1pPr>
          </a:lstStyle>
          <a:p>
            <a:pPr marL="0" lvl="0" indent="0">
              <a:buNone/>
            </a:pPr>
            <a:r>
              <a:rPr lang="en-US" sz="3000"/>
              <a:t>Click to edit Master text styles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51B3A213-4E3E-8085-382C-710A3279DB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01243" y="1607037"/>
            <a:ext cx="3189514" cy="393161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000"/>
              <a:t>Click to edit Master text styles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C90BBF75-D7E1-6BF4-9365-319E3479866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64285" y="1607038"/>
            <a:ext cx="3189514" cy="393161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00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EDA8F6-11D4-771D-8D96-50BB0071E0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762" y="6205330"/>
            <a:ext cx="1358245" cy="5888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46CC122-B8AB-1E90-D88E-866A376C33C5}"/>
              </a:ext>
            </a:extLst>
          </p:cNvPr>
          <p:cNvSpPr txBox="1"/>
          <p:nvPr userDrawn="1"/>
        </p:nvSpPr>
        <p:spPr>
          <a:xfrm>
            <a:off x="9460538" y="6292820"/>
            <a:ext cx="200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PH Beta 2" pitchFamily="2" charset="0"/>
              </a:rPr>
              <a:t>Annual Meeting</a:t>
            </a:r>
          </a:p>
        </p:txBody>
      </p:sp>
    </p:spTree>
    <p:extLst>
      <p:ext uri="{BB962C8B-B14F-4D97-AF65-F5344CB8AC3E}">
        <p14:creationId xmlns:p14="http://schemas.microsoft.com/office/powerpoint/2010/main" val="1650636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ople Photo+Content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41B92DE-FE71-1E45-8191-0E6D24DA0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2144" y="741641"/>
            <a:ext cx="5587746" cy="573659"/>
          </a:xfrm>
        </p:spPr>
        <p:txBody>
          <a:bodyPr>
            <a:noAutofit/>
          </a:bodyPr>
          <a:lstStyle>
            <a:lvl1pPr>
              <a:defRPr sz="3800" b="1"/>
            </a:lvl1pPr>
          </a:lstStyle>
          <a:p>
            <a:r>
              <a:rPr lang="en-US" dirty="0"/>
              <a:t>Title Helvetica 38 pt.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9A72DE0-EB9D-7C48-B7B2-0B9701BC48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941" y="741642"/>
            <a:ext cx="3020131" cy="447581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8AD4155-B02F-E748-ABE5-7DC0D1C4135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962144" y="1604733"/>
            <a:ext cx="5587746" cy="3612726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355002-0829-69F6-F234-D5A659A428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762" y="6205330"/>
            <a:ext cx="1358245" cy="5888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52B9E3-1AC7-50CC-2DDD-BA9AC6999646}"/>
              </a:ext>
            </a:extLst>
          </p:cNvPr>
          <p:cNvSpPr txBox="1"/>
          <p:nvPr userDrawn="1"/>
        </p:nvSpPr>
        <p:spPr>
          <a:xfrm>
            <a:off x="9460538" y="6292820"/>
            <a:ext cx="200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PH Beta 2" pitchFamily="2" charset="0"/>
              </a:rPr>
              <a:t>Annual Meeting</a:t>
            </a:r>
          </a:p>
        </p:txBody>
      </p:sp>
    </p:spTree>
    <p:extLst>
      <p:ext uri="{BB962C8B-B14F-4D97-AF65-F5344CB8AC3E}">
        <p14:creationId xmlns:p14="http://schemas.microsoft.com/office/powerpoint/2010/main" val="3316476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ople Photo+Content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41B92DE-FE71-1E45-8191-0E6D24DA0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4762" y="777449"/>
            <a:ext cx="5587746" cy="573659"/>
          </a:xfrm>
        </p:spPr>
        <p:txBody>
          <a:bodyPr>
            <a:noAutofit/>
          </a:bodyPr>
          <a:lstStyle>
            <a:lvl1pPr algn="r">
              <a:defRPr sz="3800" b="1"/>
            </a:lvl1pPr>
          </a:lstStyle>
          <a:p>
            <a:r>
              <a:rPr lang="en-US" dirty="0"/>
              <a:t>Title Helvetica 38 pt.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9A72DE0-EB9D-7C48-B7B2-0B9701BC48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29759" y="777449"/>
            <a:ext cx="3020131" cy="447581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8AD4155-B02F-E748-ABE5-7DC0D1C4135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94762" y="1640541"/>
            <a:ext cx="5587746" cy="3612726"/>
          </a:xfrm>
        </p:spPr>
        <p:txBody>
          <a:bodyPr>
            <a:normAutofit/>
          </a:bodyPr>
          <a:lstStyle>
            <a:lvl1pPr algn="r">
              <a:defRPr sz="2600"/>
            </a:lvl1pPr>
            <a:lvl2pPr algn="r">
              <a:defRPr sz="2600"/>
            </a:lvl2pPr>
            <a:lvl3pPr algn="r">
              <a:defRPr sz="26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355002-0829-69F6-F234-D5A659A428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762" y="6205330"/>
            <a:ext cx="1358245" cy="5888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52B9E3-1AC7-50CC-2DDD-BA9AC6999646}"/>
              </a:ext>
            </a:extLst>
          </p:cNvPr>
          <p:cNvSpPr txBox="1"/>
          <p:nvPr userDrawn="1"/>
        </p:nvSpPr>
        <p:spPr>
          <a:xfrm>
            <a:off x="9460538" y="6292820"/>
            <a:ext cx="200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PH Beta 2" pitchFamily="2" charset="0"/>
              </a:rPr>
              <a:t>Annual Meeting</a:t>
            </a:r>
          </a:p>
        </p:txBody>
      </p:sp>
    </p:spTree>
    <p:extLst>
      <p:ext uri="{BB962C8B-B14F-4D97-AF65-F5344CB8AC3E}">
        <p14:creationId xmlns:p14="http://schemas.microsoft.com/office/powerpoint/2010/main" val="1927135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CC6617-D2E5-5B4D-9F87-40E8B531C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B6536-045E-DC4D-BC2D-AE7ADCF26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32E42-3F79-344B-B9F5-44B08F437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0ADEA-530E-7F42-B7F3-C65A56F36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9AB133FE-E6F7-EC46-8519-564ACF3093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5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2" r:id="rId2"/>
    <p:sldLayoutId id="2147483661" r:id="rId3"/>
    <p:sldLayoutId id="2147483650" r:id="rId4"/>
    <p:sldLayoutId id="2147483667" r:id="rId5"/>
    <p:sldLayoutId id="2147483654" r:id="rId6"/>
    <p:sldLayoutId id="2147483657" r:id="rId7"/>
    <p:sldLayoutId id="2147483662" r:id="rId8"/>
    <p:sldLayoutId id="2147483663" r:id="rId9"/>
    <p:sldLayoutId id="2147483664" r:id="rId10"/>
    <p:sldLayoutId id="2147483668" r:id="rId11"/>
    <p:sldLayoutId id="2147483651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ts val="4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ts val="4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ts val="4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ts val="4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ts val="4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ts val="4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ts val="4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ts val="4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ts val="4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727200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rebuchet MS"/>
              <a:buChar char="●"/>
              <a:defRPr sz="3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rebuchet MS"/>
              <a:buChar char="○"/>
              <a:defRPr sz="2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rebuchet MS"/>
              <a:buChar char="■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Char char="●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Char char="○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Char char="■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Char char="●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Char char="○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Char char="■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81989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2" r:id="rId2"/>
    <p:sldLayoutId id="2147483673" r:id="rId3"/>
    <p:sldLayoutId id="2147483674" r:id="rId4"/>
    <p:sldLayoutId id="214748367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873F35-4D31-3222-BB47-BA15C3D74F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0441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B80C2-685F-8E99-E641-71212F0DC7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3AA6401-80EC-E912-E7E3-A4B41419E5F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Helvetic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9A72BF-F0E2-6FFE-8E01-06761B2B04B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Helvetica" pitchFamily="2"/>
              </a:defRPr>
            </a:lvl1pPr>
          </a:lstStyle>
          <a:p>
            <a:fld id="{339BE2C8-4BD9-4694-8068-4ADC2E4BD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91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hdr="0" ftr="0" dt="0"/>
  <p:txStyles>
    <p:titleStyle>
      <a:lvl1pPr marL="0" marR="0" lvl="0" indent="0" algn="l" defTabSz="914400" rtl="0" eaLnBrk="1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1" i="0" u="none" strike="noStrike" kern="1200" cap="none" spc="0" baseline="0">
          <a:solidFill>
            <a:srgbClr val="000000"/>
          </a:solidFill>
          <a:uFillTx/>
          <a:latin typeface="Helvetica" pitchFamily="2"/>
        </a:defRPr>
      </a:lvl1pPr>
    </p:titleStyle>
    <p:bodyStyle>
      <a:lvl1pPr marL="0" marR="0" lvl="0" indent="0" algn="l" defTabSz="914400" rtl="0" eaLnBrk="1" fontAlgn="auto" hangingPunct="1">
        <a:lnSpc>
          <a:spcPct val="90000"/>
        </a:lnSpc>
        <a:spcBef>
          <a:spcPts val="1000"/>
        </a:spcBef>
        <a:spcAft>
          <a:spcPts val="0"/>
        </a:spcAft>
        <a:buNone/>
        <a:tabLst/>
        <a:defRPr lang="en-US" sz="3000" b="0" i="0" u="none" strike="noStrike" kern="1200" cap="none" spc="0" baseline="0">
          <a:solidFill>
            <a:srgbClr val="000000"/>
          </a:solidFill>
          <a:uFillTx/>
          <a:latin typeface="Helvetica" pitchFamily="2"/>
        </a:defRPr>
      </a:lvl1pPr>
      <a:lvl2pPr marL="457200" marR="0" lvl="1" indent="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None/>
        <a:tabLst/>
        <a:defRPr lang="en-US" sz="3000" b="0" i="0" u="none" strike="noStrike" kern="1200" cap="none" spc="0" baseline="0">
          <a:solidFill>
            <a:srgbClr val="000000"/>
          </a:solidFill>
          <a:uFillTx/>
          <a:latin typeface="Helvetica" pitchFamily="2"/>
        </a:defRPr>
      </a:lvl2pPr>
      <a:lvl3pPr marL="914400" marR="0" lvl="2" indent="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None/>
        <a:tabLst/>
        <a:defRPr lang="en-US" sz="3000" b="0" i="0" u="none" strike="noStrike" kern="1200" cap="none" spc="0" baseline="0">
          <a:solidFill>
            <a:srgbClr val="000000"/>
          </a:solidFill>
          <a:uFillTx/>
          <a:latin typeface="Helvetica" pitchFamily="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jwheeler@aph.org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mailto:awolfe@aph.org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hhive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43BDB-07B9-745F-D27C-B156F5AE51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APH Jeopardy!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Your Mission to Learn, laugh, and level up!</a:t>
            </a:r>
          </a:p>
        </p:txBody>
      </p:sp>
      <p:pic>
        <p:nvPicPr>
          <p:cNvPr id="7" name="Picture 6" descr="Annual Meeting Thrive theme logo">
            <a:extLst>
              <a:ext uri="{FF2B5EF4-FFF2-40B4-BE49-F238E27FC236}">
                <a16:creationId xmlns:a16="http://schemas.microsoft.com/office/drawing/2014/main" id="{6D050A5F-4A69-DFF8-5B7C-5639D9383F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683718" y="4162522"/>
            <a:ext cx="2469275" cy="246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7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7DD11-136B-4120-B490-876812EBE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ADE90-4380-4200-BFA5-1F41F7F27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040"/>
            <a:ext cx="10935878" cy="3931611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Identify key literacy and technology products offered by APH and describe their relevance in supporting students with visual impairments.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Analyze common scenarios encountered by Ex Officio Trustees and propose appropriate solutions using available APH resources and services.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Evaluate the roles and responsibilities of Outreach Team members and explain how to leverage their support in your region.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60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89411-84DB-466C-A3F7-EBA6C09F3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4400" dirty="0"/>
              <a:t>Host: Jenny Wheeler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87004-8452-47BF-BEA3-9E3AFBCDC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040"/>
            <a:ext cx="7881594" cy="3931611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APH Outreach Specialist; Southwest Region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15 years, Teacher of Students with Visual Impairments &amp; COMS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20 years, certified Braille Transcriber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hlinkClick r:id="rId2"/>
              </a:rPr>
              <a:t>jwheeler@aph.org</a:t>
            </a:r>
            <a:r>
              <a:rPr lang="en-US" sz="2800" dirty="0"/>
              <a:t> </a:t>
            </a:r>
          </a:p>
        </p:txBody>
      </p:sp>
      <p:pic>
        <p:nvPicPr>
          <p:cNvPr id="5" name="Picture 2" descr="Headshot of Jenny Wheeler.">
            <a:extLst>
              <a:ext uri="{FF2B5EF4-FFF2-40B4-BE49-F238E27FC236}">
                <a16:creationId xmlns:a16="http://schemas.microsoft.com/office/drawing/2014/main" id="{EA439737-333C-4302-BBB7-56EDDD6CFC70}"/>
              </a:ext>
            </a:extLst>
          </p:cNvPr>
          <p:cNvPicPr>
            <a:picLocks noGrp="1" noChangeAspect="1" noChangeArrowheads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2" r="20183"/>
          <a:stretch>
            <a:fillRect/>
          </a:stretch>
        </p:blipFill>
        <p:spPr bwMode="auto">
          <a:xfrm>
            <a:off x="9350604" y="1606550"/>
            <a:ext cx="2841396" cy="3932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2071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D67C4-C0C2-483D-B69C-A2C545379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43" y="365125"/>
            <a:ext cx="10515600" cy="1044179"/>
          </a:xfrm>
        </p:spPr>
        <p:txBody>
          <a:bodyPr anchor="ctr">
            <a:normAutofit/>
          </a:bodyPr>
          <a:lstStyle/>
          <a:p>
            <a:r>
              <a:rPr lang="en-US" dirty="0"/>
              <a:t>Host: Alicia Wolfe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E8F676-34CE-45F5-A08C-87C447D00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542" y="1607040"/>
            <a:ext cx="8063599" cy="288954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APH Outreach Specialist; Southeast Region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Master of Science Visual Disabilities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27 Years, Teacher of Students with Visual Impairments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awolfe@aph.org</a:t>
            </a:r>
            <a:endParaRPr lang="en-US" dirty="0"/>
          </a:p>
        </p:txBody>
      </p:sp>
      <p:pic>
        <p:nvPicPr>
          <p:cNvPr id="6" name="Picture Placeholder 9" descr="professional headshot of Alicia Wolfe">
            <a:extLst>
              <a:ext uri="{FF2B5EF4-FFF2-40B4-BE49-F238E27FC236}">
                <a16:creationId xmlns:a16="http://schemas.microsoft.com/office/drawing/2014/main" id="{DCC1D490-AA61-420B-8717-7836C6F8568C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8901798" y="1409304"/>
            <a:ext cx="3303587" cy="4129484"/>
          </a:xfrm>
          <a:noFill/>
        </p:spPr>
      </p:pic>
    </p:spTree>
    <p:extLst>
      <p:ext uri="{BB962C8B-B14F-4D97-AF65-F5344CB8AC3E}">
        <p14:creationId xmlns:p14="http://schemas.microsoft.com/office/powerpoint/2010/main" val="2021848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ctrTitle"/>
          </p:nvPr>
        </p:nvSpPr>
        <p:spPr>
          <a:xfrm>
            <a:off x="2570550" y="3221802"/>
            <a:ext cx="7050900" cy="288794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" dirty="0">
                <a:solidFill>
                  <a:schemeClr val="bg1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Your Mission to Learn, Laugh, and Level Up!</a:t>
            </a:r>
            <a:br>
              <a:rPr lang="en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</a:br>
            <a:br>
              <a:rPr lang="en" sz="3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</a:br>
            <a:r>
              <a:rPr lang="en" sz="3000" dirty="0">
                <a:solidFill>
                  <a:schemeClr val="bg1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October 17, 2025</a:t>
            </a:r>
            <a:br>
              <a:rPr lang="en" sz="3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</a:br>
            <a:r>
              <a:rPr lang="en" sz="3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APH 157</a:t>
            </a:r>
            <a:r>
              <a:rPr lang="en" sz="3000" baseline="30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</a:t>
            </a:r>
            <a:r>
              <a:rPr lang="en" sz="3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" sz="3000" dirty="0">
                <a:solidFill>
                  <a:schemeClr val="bg1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Annual Meeting </a:t>
            </a:r>
            <a:endParaRPr sz="3000" dirty="0">
              <a:solidFill>
                <a:schemeClr val="bg1"/>
              </a:solidFill>
              <a:latin typeface="Helvetica" panose="020B0604020202020204" pitchFamily="34" charset="0"/>
              <a:ea typeface="Calibri"/>
              <a:cs typeface="Helvetica" panose="020B0604020202020204" pitchFamily="34" charset="0"/>
            </a:endParaRPr>
          </a:p>
        </p:txBody>
      </p:sp>
      <p:pic>
        <p:nvPicPr>
          <p:cNvPr id="47" name="Google Shape;47;p8" descr="The logo for Jeopardy in  yellow text on a blue background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9850" y="628138"/>
            <a:ext cx="6512300" cy="193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>
            <a:hlinkClick r:id="rId3" action="ppaction://hlinksldjump"/>
          </p:cNvPr>
          <p:cNvSpPr txBox="1">
            <a:spLocks noGrp="1"/>
          </p:cNvSpPr>
          <p:nvPr>
            <p:ph type="title"/>
          </p:nvPr>
        </p:nvSpPr>
        <p:spPr>
          <a:xfrm>
            <a:off x="2848709" y="-2093"/>
            <a:ext cx="7408984" cy="10710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6000" dirty="0">
                <a:solidFill>
                  <a:srgbClr val="FFFF00"/>
                </a:solidFill>
                <a:uFill>
                  <a:noFill/>
                </a:uFill>
                <a:latin typeface="Helvetica" panose="020B0604020202020204" pitchFamily="34" charset="0"/>
                <a:cs typeface="Helvetica" panose="020B0604020202020204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APH JEOPARDY</a:t>
            </a:r>
            <a:r>
              <a:rPr lang="en" sz="6000" dirty="0">
                <a:solidFill>
                  <a:srgbClr val="FFFF00"/>
                </a:solidFill>
                <a:uFill>
                  <a:noFill/>
                </a:uFill>
                <a:latin typeface="Helvetica" panose="020B0604020202020204" pitchFamily="34" charset="0"/>
                <a:cs typeface="Helvetica" panose="020B0604020202020204" pitchFamily="34" charset="0"/>
              </a:rPr>
              <a:t>!</a:t>
            </a:r>
            <a:endParaRPr lang="en-US" sz="6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56" name="Google Shape;56;p9"/>
          <p:cNvGraphicFramePr/>
          <p:nvPr>
            <p:extLst>
              <p:ext uri="{D42A27DB-BD31-4B8C-83A1-F6EECF244321}">
                <p14:modId xmlns:p14="http://schemas.microsoft.com/office/powerpoint/2010/main" val="2810856221"/>
              </p:ext>
            </p:extLst>
          </p:nvPr>
        </p:nvGraphicFramePr>
        <p:xfrm>
          <a:off x="1656877" y="1032824"/>
          <a:ext cx="9009375" cy="5826955"/>
        </p:xfrm>
        <a:graphic>
          <a:graphicData uri="http://schemas.openxmlformats.org/drawingml/2006/table">
            <a:tbl>
              <a:tblPr firstRow="1">
                <a:noFill/>
              </a:tblPr>
              <a:tblGrid>
                <a:gridCol w="1543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0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1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1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1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97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rgbClr val="FFFFFF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Literacy  </a:t>
                      </a:r>
                      <a:endParaRPr sz="2400" dirty="0">
                        <a:solidFill>
                          <a:srgbClr val="FFFFFF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Technology</a:t>
                      </a:r>
                      <a:endParaRPr sz="2400" b="1" dirty="0">
                        <a:solidFill>
                          <a:srgbClr val="FFFFFF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25" marR="91425" marT="121900" marB="1219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What would you do?</a:t>
                      </a:r>
                      <a:endParaRPr sz="2400" b="1" dirty="0">
                        <a:solidFill>
                          <a:srgbClr val="FFFFFF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25" marR="91425" marT="121900" marB="1219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rgbClr val="FFFFFF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Outreach </a:t>
                      </a:r>
                      <a:endParaRPr sz="2400" dirty="0">
                        <a:solidFill>
                          <a:srgbClr val="FFFFFF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25" marR="91425" marT="121900" marB="1219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APH or Regional Trivia</a:t>
                      </a:r>
                      <a:endParaRPr lang="en-US" sz="2400" dirty="0">
                        <a:solidFill>
                          <a:srgbClr val="FFFFFF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25" marR="91425" marT="121900" marB="1219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7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1">
                          <a:solidFill>
                            <a:schemeClr val="bg1"/>
                          </a:solidFill>
                          <a:uFill>
                            <a:noFill/>
                          </a:uFill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$100</a:t>
                      </a:r>
                      <a:endParaRPr sz="3200" b="1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1">
                          <a:solidFill>
                            <a:schemeClr val="bg1"/>
                          </a:solidFill>
                          <a:uFill>
                            <a:noFill/>
                          </a:uFill>
                          <a:latin typeface="Helvetica" panose="020B0604020202020204" pitchFamily="34" charset="0"/>
                          <a:cs typeface="Helvetica" panose="020B0604020202020204" pitchFamily="34" charset="0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$100</a:t>
                      </a:r>
                      <a:endParaRPr sz="1900" b="1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1">
                          <a:solidFill>
                            <a:schemeClr val="bg1"/>
                          </a:solidFill>
                          <a:uFill>
                            <a:noFill/>
                          </a:uFill>
                          <a:latin typeface="Helvetica" panose="020B0604020202020204" pitchFamily="34" charset="0"/>
                          <a:cs typeface="Helvetica" panose="020B0604020202020204" pitchFamily="34" charset="0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$100</a:t>
                      </a:r>
                      <a:endParaRPr sz="1900" b="1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1">
                          <a:solidFill>
                            <a:schemeClr val="bg1"/>
                          </a:solidFill>
                          <a:uFill>
                            <a:noFill/>
                          </a:uFill>
                          <a:latin typeface="Helvetica" panose="020B0604020202020204" pitchFamily="34" charset="0"/>
                          <a:cs typeface="Helvetica" panose="020B0604020202020204" pitchFamily="34" charset="0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$100</a:t>
                      </a:r>
                      <a:endParaRPr sz="1900" b="1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1" dirty="0">
                          <a:solidFill>
                            <a:schemeClr val="bg1"/>
                          </a:solidFill>
                          <a:uFill>
                            <a:noFill/>
                          </a:uFill>
                          <a:latin typeface="Helvetica" panose="020B0604020202020204" pitchFamily="34" charset="0"/>
                          <a:cs typeface="Helvetica" panose="020B0604020202020204" pitchFamily="34" charset="0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$100</a:t>
                      </a:r>
                      <a:endParaRPr sz="1900" b="1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7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1">
                          <a:solidFill>
                            <a:schemeClr val="bg1"/>
                          </a:solidFill>
                          <a:uFill>
                            <a:noFill/>
                          </a:uFill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$200</a:t>
                      </a:r>
                      <a:endParaRPr sz="3200" b="1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1">
                          <a:solidFill>
                            <a:schemeClr val="bg1"/>
                          </a:solidFill>
                          <a:uFill>
                            <a:noFill/>
                          </a:uFill>
                          <a:latin typeface="Helvetica" panose="020B0604020202020204" pitchFamily="34" charset="0"/>
                          <a:cs typeface="Helvetica" panose="020B0604020202020204" pitchFamily="34" charset="0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$200</a:t>
                      </a:r>
                      <a:endParaRPr sz="1900" b="1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1">
                          <a:solidFill>
                            <a:schemeClr val="bg1"/>
                          </a:solidFill>
                          <a:uFill>
                            <a:noFill/>
                          </a:uFill>
                          <a:latin typeface="Helvetica" panose="020B0604020202020204" pitchFamily="34" charset="0"/>
                          <a:cs typeface="Helvetica" panose="020B0604020202020204" pitchFamily="34" charset="0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$200</a:t>
                      </a:r>
                      <a:endParaRPr sz="1900" b="1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1">
                          <a:solidFill>
                            <a:schemeClr val="bg1"/>
                          </a:solidFill>
                          <a:uFill>
                            <a:noFill/>
                          </a:uFill>
                          <a:latin typeface="Helvetica" panose="020B0604020202020204" pitchFamily="34" charset="0"/>
                          <a:cs typeface="Helvetica" panose="020B0604020202020204" pitchFamily="34" charset="0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$200</a:t>
                      </a:r>
                      <a:endParaRPr sz="1900" b="1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1" dirty="0">
                          <a:solidFill>
                            <a:schemeClr val="bg1"/>
                          </a:solidFill>
                          <a:uFill>
                            <a:noFill/>
                          </a:uFill>
                          <a:latin typeface="Helvetica" panose="020B0604020202020204" pitchFamily="34" charset="0"/>
                          <a:cs typeface="Helvetica" panose="020B0604020202020204" pitchFamily="34" charset="0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$200</a:t>
                      </a:r>
                      <a:endParaRPr sz="1900" b="1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7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1">
                          <a:solidFill>
                            <a:schemeClr val="bg1"/>
                          </a:solidFill>
                          <a:uFill>
                            <a:noFill/>
                          </a:uFill>
                          <a:latin typeface="Helvetica" panose="020B0604020202020204" pitchFamily="34" charset="0"/>
                          <a:cs typeface="Helvetica" panose="020B0604020202020204" pitchFamily="34" charset="0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$300</a:t>
                      </a:r>
                      <a:endParaRPr sz="3200" b="1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1">
                          <a:solidFill>
                            <a:schemeClr val="bg1"/>
                          </a:solidFill>
                          <a:uFill>
                            <a:noFill/>
                          </a:uFill>
                          <a:latin typeface="Helvetica" panose="020B0604020202020204" pitchFamily="34" charset="0"/>
                          <a:cs typeface="Helvetica" panose="020B0604020202020204" pitchFamily="34" charset="0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$300</a:t>
                      </a:r>
                      <a:endParaRPr sz="190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1">
                          <a:solidFill>
                            <a:schemeClr val="bg1"/>
                          </a:solidFill>
                          <a:uFill>
                            <a:noFill/>
                          </a:uFill>
                          <a:latin typeface="Helvetica" panose="020B0604020202020204" pitchFamily="34" charset="0"/>
                          <a:cs typeface="Helvetica" panose="020B0604020202020204" pitchFamily="34" charset="0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$300</a:t>
                      </a:r>
                      <a:endParaRPr sz="190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1">
                          <a:solidFill>
                            <a:schemeClr val="bg1"/>
                          </a:solidFill>
                          <a:uFill>
                            <a:noFill/>
                          </a:uFill>
                          <a:latin typeface="Helvetica" panose="020B0604020202020204" pitchFamily="34" charset="0"/>
                          <a:cs typeface="Helvetica" panose="020B0604020202020204" pitchFamily="34" charset="0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$300</a:t>
                      </a:r>
                      <a:endParaRPr sz="190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1" dirty="0">
                          <a:solidFill>
                            <a:schemeClr val="bg1"/>
                          </a:solidFill>
                          <a:uFill>
                            <a:noFill/>
                          </a:uFill>
                          <a:latin typeface="Helvetica" panose="020B0604020202020204" pitchFamily="34" charset="0"/>
                          <a:cs typeface="Helvetica" panose="020B0604020202020204" pitchFamily="34" charset="0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$300</a:t>
                      </a:r>
                      <a:endParaRPr sz="19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7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1">
                          <a:solidFill>
                            <a:schemeClr val="bg1"/>
                          </a:solidFill>
                          <a:uFill>
                            <a:noFill/>
                          </a:uFill>
                          <a:latin typeface="Helvetica" panose="020B0604020202020204" pitchFamily="34" charset="0"/>
                          <a:cs typeface="Helvetica" panose="020B0604020202020204" pitchFamily="34" charset="0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$400</a:t>
                      </a:r>
                      <a:endParaRPr sz="3200" b="1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1">
                          <a:solidFill>
                            <a:schemeClr val="bg1"/>
                          </a:solidFill>
                          <a:uFill>
                            <a:noFill/>
                          </a:uFill>
                          <a:latin typeface="Helvetica" panose="020B0604020202020204" pitchFamily="34" charset="0"/>
                          <a:cs typeface="Helvetica" panose="020B0604020202020204" pitchFamily="34" charset="0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$400</a:t>
                      </a:r>
                      <a:endParaRPr sz="190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1">
                          <a:solidFill>
                            <a:schemeClr val="bg1"/>
                          </a:solidFill>
                          <a:uFill>
                            <a:noFill/>
                          </a:uFill>
                          <a:latin typeface="Helvetica" panose="020B0604020202020204" pitchFamily="34" charset="0"/>
                          <a:cs typeface="Helvetica" panose="020B0604020202020204" pitchFamily="34" charset="0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$400</a:t>
                      </a:r>
                      <a:endParaRPr sz="190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1">
                          <a:solidFill>
                            <a:schemeClr val="bg1"/>
                          </a:solidFill>
                          <a:uFill>
                            <a:noFill/>
                          </a:uFill>
                          <a:latin typeface="Helvetica" panose="020B0604020202020204" pitchFamily="34" charset="0"/>
                          <a:cs typeface="Helvetica" panose="020B0604020202020204" pitchFamily="34" charset="0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$400</a:t>
                      </a:r>
                      <a:endParaRPr sz="190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1" dirty="0">
                          <a:solidFill>
                            <a:schemeClr val="bg1"/>
                          </a:solidFill>
                          <a:uFill>
                            <a:noFill/>
                          </a:uFill>
                          <a:latin typeface="Helvetica" panose="020B0604020202020204" pitchFamily="34" charset="0"/>
                          <a:cs typeface="Helvetica" panose="020B0604020202020204" pitchFamily="34" charset="0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$400</a:t>
                      </a:r>
                      <a:endParaRPr sz="19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7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1">
                          <a:solidFill>
                            <a:schemeClr val="bg1"/>
                          </a:solidFill>
                          <a:uFill>
                            <a:noFill/>
                          </a:uFill>
                          <a:latin typeface="Helvetica" panose="020B0604020202020204" pitchFamily="34" charset="0"/>
                          <a:cs typeface="Helvetica" panose="020B0604020202020204" pitchFamily="34" charset="0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$500</a:t>
                      </a:r>
                      <a:endParaRPr sz="190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1">
                          <a:solidFill>
                            <a:schemeClr val="bg1"/>
                          </a:solidFill>
                          <a:uFill>
                            <a:noFill/>
                          </a:uFill>
                          <a:latin typeface="Helvetica" panose="020B0604020202020204" pitchFamily="34" charset="0"/>
                          <a:cs typeface="Helvetica" panose="020B0604020202020204" pitchFamily="34" charset="0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$500</a:t>
                      </a:r>
                      <a:endParaRPr sz="190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1">
                          <a:solidFill>
                            <a:schemeClr val="bg1"/>
                          </a:solidFill>
                          <a:uFill>
                            <a:noFill/>
                          </a:uFill>
                          <a:latin typeface="Helvetica" panose="020B0604020202020204" pitchFamily="34" charset="0"/>
                          <a:cs typeface="Helvetica" panose="020B0604020202020204" pitchFamily="34" charset="0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$500</a:t>
                      </a:r>
                      <a:endParaRPr sz="190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1">
                          <a:solidFill>
                            <a:schemeClr val="bg1"/>
                          </a:solidFill>
                          <a:uFill>
                            <a:noFill/>
                          </a:uFill>
                          <a:latin typeface="Helvetica" panose="020B0604020202020204" pitchFamily="34" charset="0"/>
                          <a:cs typeface="Helvetica" panose="020B0604020202020204" pitchFamily="34" charset="0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$500</a:t>
                      </a:r>
                      <a:endParaRPr sz="190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1" dirty="0">
                          <a:solidFill>
                            <a:schemeClr val="bg1"/>
                          </a:solidFill>
                          <a:uFill>
                            <a:noFill/>
                          </a:uFill>
                          <a:latin typeface="Helvetica" panose="020B0604020202020204" pitchFamily="34" charset="0"/>
                          <a:cs typeface="Helvetica" panose="020B0604020202020204" pitchFamily="34" charset="0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$500</a:t>
                      </a:r>
                      <a:endParaRPr sz="19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7A918-8CD6-606E-29F2-C1330A75280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>
            <a:normAutofit fontScale="90000"/>
          </a:bodyPr>
          <a:lstStyle/>
          <a:p>
            <a:pPr lvl="0" algn="ctr"/>
            <a:r>
              <a:rPr lang="en-US" dirty="0"/>
              <a:t>ACVREP Submission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www.aphhive.org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27072-9504-202F-3E2F-826328F67DD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203" y="1809831"/>
            <a:ext cx="6797508" cy="3238338"/>
          </a:xfrm>
        </p:spPr>
        <p:txBody>
          <a:bodyPr/>
          <a:lstStyle/>
          <a:p>
            <a:pPr marL="514350" lvl="0" indent="-514350">
              <a:lnSpc>
                <a:spcPct val="100000"/>
              </a:lnSpc>
              <a:buSzPct val="100000"/>
              <a:buFont typeface="Arial"/>
              <a:buAutoNum type="arabicPeriod"/>
            </a:pPr>
            <a:r>
              <a:rPr lang="en-US" dirty="0"/>
              <a:t>Enter Hive with QR code</a:t>
            </a:r>
          </a:p>
          <a:p>
            <a:pPr marL="514350" lvl="0" indent="-514350">
              <a:lnSpc>
                <a:spcPct val="100000"/>
              </a:lnSpc>
              <a:buSzPct val="100000"/>
              <a:buFont typeface="Arial"/>
              <a:buAutoNum type="arabicPeriod"/>
            </a:pPr>
            <a:r>
              <a:rPr lang="en-US" dirty="0"/>
              <a:t>Select sign-in</a:t>
            </a:r>
          </a:p>
          <a:p>
            <a:pPr marL="514350" lvl="0" indent="-514350">
              <a:lnSpc>
                <a:spcPct val="100000"/>
              </a:lnSpc>
              <a:buSzPct val="100000"/>
              <a:buFont typeface="Arial"/>
              <a:buAutoNum type="arabicPeriod"/>
            </a:pPr>
            <a:r>
              <a:rPr lang="en-US" dirty="0"/>
              <a:t>Click “Event Certificate Request”</a:t>
            </a:r>
          </a:p>
          <a:p>
            <a:pPr marL="514350" lvl="0" indent="-514350">
              <a:lnSpc>
                <a:spcPct val="100000"/>
              </a:lnSpc>
              <a:buSzPct val="100000"/>
              <a:buFont typeface="Arial"/>
              <a:buAutoNum type="arabicPeriod"/>
            </a:pPr>
            <a:r>
              <a:rPr lang="en-US" dirty="0"/>
              <a:t>Enter opening and closing codes</a:t>
            </a:r>
          </a:p>
          <a:p>
            <a:pPr marL="514350" lvl="0" indent="-514350">
              <a:lnSpc>
                <a:spcPct val="100000"/>
              </a:lnSpc>
              <a:buSzPct val="100000"/>
              <a:buFont typeface="Arial"/>
              <a:buAutoNum type="arabicPeriod"/>
            </a:pPr>
            <a:r>
              <a:rPr lang="en-US" dirty="0"/>
              <a:t>Click “Validate Codes”</a:t>
            </a:r>
          </a:p>
        </p:txBody>
      </p:sp>
      <p:pic>
        <p:nvPicPr>
          <p:cNvPr id="4" name="Content Placeholder 8" descr="QR Code to APH Hive website: www.aphhive.org">
            <a:extLst>
              <a:ext uri="{FF2B5EF4-FFF2-40B4-BE49-F238E27FC236}">
                <a16:creationId xmlns:a16="http://schemas.microsoft.com/office/drawing/2014/main" id="{9D2A7752-F945-0842-4C13-0398F64FB02E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/>
          <a:srcRect/>
          <a:stretch/>
        </p:blipFill>
        <p:spPr>
          <a:xfrm>
            <a:off x="7965649" y="1471064"/>
            <a:ext cx="4226351" cy="4138305"/>
          </a:xfrm>
        </p:spPr>
      </p:pic>
    </p:spTree>
    <p:extLst>
      <p:ext uri="{BB962C8B-B14F-4D97-AF65-F5344CB8AC3E}">
        <p14:creationId xmlns:p14="http://schemas.microsoft.com/office/powerpoint/2010/main" val="2893696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903D2-9A07-9733-ACE3-8EF74D578F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480776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H">
      <a:dk1>
        <a:srgbClr val="000000"/>
      </a:dk1>
      <a:lt1>
        <a:srgbClr val="FFFFFF"/>
      </a:lt1>
      <a:dk2>
        <a:srgbClr val="5B6670"/>
      </a:dk2>
      <a:lt2>
        <a:srgbClr val="FFFFFF"/>
      </a:lt2>
      <a:accent1>
        <a:srgbClr val="E33E60"/>
      </a:accent1>
      <a:accent2>
        <a:srgbClr val="5CA0A7"/>
      </a:accent2>
      <a:accent3>
        <a:srgbClr val="FE9600"/>
      </a:accent3>
      <a:accent4>
        <a:srgbClr val="713F71"/>
      </a:accent4>
      <a:accent5>
        <a:srgbClr val="5B6670"/>
      </a:accent5>
      <a:accent6>
        <a:srgbClr val="E6365F"/>
      </a:accent6>
      <a:hlink>
        <a:srgbClr val="E92C5E"/>
      </a:hlink>
      <a:folHlink>
        <a:srgbClr val="57A1A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2022-template - Copy.pptx" id="{BAC01CD9-183C-4D04-A439-3F7B93598B6C}" vid="{23435B55-B02A-4314-ABD2-3B254ECDE015}"/>
    </a:ext>
  </a:extLst>
</a:theme>
</file>

<file path=ppt/theme/theme2.xml><?xml version="1.0" encoding="utf-8"?>
<a:theme xmlns:a="http://schemas.openxmlformats.org/drawingml/2006/main" name="Wave">
  <a:themeElements>
    <a:clrScheme name="Custom 506">
      <a:dk1>
        <a:srgbClr val="000000"/>
      </a:dk1>
      <a:lt1>
        <a:srgbClr val="FFFFFF"/>
      </a:lt1>
      <a:dk2>
        <a:srgbClr val="00387E"/>
      </a:dk2>
      <a:lt2>
        <a:srgbClr val="C6D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87E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M24_3B_Producing Robust Discussions Round Tabl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M24_3B_Producing Robust Discussions Round Table" id="{9F322785-F424-4D39-BF32-415E0EC51A6F}" vid="{BDBFCC42-BCC9-4B8F-BE33-DA538FE1754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17DCC81D95E840A6B6D9A1B38F7345" ma:contentTypeVersion="18" ma:contentTypeDescription="Create a new document." ma:contentTypeScope="" ma:versionID="5805a5a3eae5053ba8bcc3f508ef1cd0">
  <xsd:schema xmlns:xsd="http://www.w3.org/2001/XMLSchema" xmlns:xs="http://www.w3.org/2001/XMLSchema" xmlns:p="http://schemas.microsoft.com/office/2006/metadata/properties" xmlns:ns2="db61c8e0-eab5-4c7c-adc7-4eb79cbd7f78" xmlns:ns3="cbb253ac-5ac1-4dc8-aaa4-ae36c491a202" targetNamespace="http://schemas.microsoft.com/office/2006/metadata/properties" ma:root="true" ma:fieldsID="6e65ef5d8fb5723de40385cb4c2bbcf9" ns2:_="" ns3:_="">
    <xsd:import namespace="db61c8e0-eab5-4c7c-adc7-4eb79cbd7f78"/>
    <xsd:import namespace="cbb253ac-5ac1-4dc8-aaa4-ae36c491a2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61c8e0-eab5-4c7c-adc7-4eb79cbd7f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ac181ec-6c34-4630-9754-a2a661e894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b253ac-5ac1-4dc8-aaa4-ae36c491a20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bc23200-f7ea-49a8-a9ad-5a1160a82e76}" ma:internalName="TaxCatchAll" ma:showField="CatchAllData" ma:web="cbb253ac-5ac1-4dc8-aaa4-ae36c491a2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b61c8e0-eab5-4c7c-adc7-4eb79cbd7f78">
      <Terms xmlns="http://schemas.microsoft.com/office/infopath/2007/PartnerControls"/>
    </lcf76f155ced4ddcb4097134ff3c332f>
    <TaxCatchAll xmlns="cbb253ac-5ac1-4dc8-aaa4-ae36c491a202" xsi:nil="true"/>
  </documentManagement>
</p:properties>
</file>

<file path=customXml/itemProps1.xml><?xml version="1.0" encoding="utf-8"?>
<ds:datastoreItem xmlns:ds="http://schemas.openxmlformats.org/officeDocument/2006/customXml" ds:itemID="{5AD85306-2E95-4894-B714-2FA13780B5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61c8e0-eab5-4c7c-adc7-4eb79cbd7f78"/>
    <ds:schemaRef ds:uri="cbb253ac-5ac1-4dc8-aaa4-ae36c491a2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792D2B-1CD9-4FDE-8705-C5082D4DDF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3AE086-89A7-43D0-90E6-34570BC4126A}">
  <ds:schemaRefs>
    <ds:schemaRef ds:uri="http://schemas.microsoft.com/office/2006/documentManagement/types"/>
    <ds:schemaRef ds:uri="cbb253ac-5ac1-4dc8-aaa4-ae36c491a202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db61c8e0-eab5-4c7c-adc7-4eb79cbd7f78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1707</TotalTime>
  <Words>330</Words>
  <Application>Microsoft Macintosh PowerPoint</Application>
  <PresentationFormat>Widescreen</PresentationFormat>
  <Paragraphs>68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APH Beta 2</vt:lpstr>
      <vt:lpstr>Arial</vt:lpstr>
      <vt:lpstr>Calibri</vt:lpstr>
      <vt:lpstr>Helvetica</vt:lpstr>
      <vt:lpstr>Trebuchet MS</vt:lpstr>
      <vt:lpstr>Office Theme</vt:lpstr>
      <vt:lpstr>Wave</vt:lpstr>
      <vt:lpstr>AM24_3B_Producing Robust Discussions Round Table</vt:lpstr>
      <vt:lpstr>APH Jeopardy!   Your Mission to Learn, laugh, and level up!</vt:lpstr>
      <vt:lpstr>Learning Objectives</vt:lpstr>
      <vt:lpstr>Host: Jenny Wheeler</vt:lpstr>
      <vt:lpstr>Host: Alicia Wolfe</vt:lpstr>
      <vt:lpstr>Your Mission to Learn, Laugh, and Level Up!  October 17, 2025 APH 157th Annual Meeting </vt:lpstr>
      <vt:lpstr>APH JEOPARDY!</vt:lpstr>
      <vt:lpstr>ACVREP Submission www.aphhive.org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D. Jones</dc:creator>
  <cp:lastModifiedBy>Stephanie Lancaster</cp:lastModifiedBy>
  <cp:revision>25</cp:revision>
  <dcterms:created xsi:type="dcterms:W3CDTF">2022-08-25T14:48:21Z</dcterms:created>
  <dcterms:modified xsi:type="dcterms:W3CDTF">2025-10-07T16:25:50Z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0x0101009117DCC81D95E840A6B6D9A1B38F7345</vt:lpwstr>
  </property>
</Properties>
</file>