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0" r:id="rId5"/>
  </p:sldMasterIdLst>
  <p:notesMasterIdLst>
    <p:notesMasterId r:id="rId39"/>
  </p:notesMasterIdLst>
  <p:sldIdLst>
    <p:sldId id="256" r:id="rId6"/>
    <p:sldId id="297" r:id="rId7"/>
    <p:sldId id="298" r:id="rId8"/>
    <p:sldId id="259" r:id="rId9"/>
    <p:sldId id="267" r:id="rId10"/>
    <p:sldId id="286" r:id="rId11"/>
    <p:sldId id="293" r:id="rId12"/>
    <p:sldId id="294" r:id="rId13"/>
    <p:sldId id="273" r:id="rId14"/>
    <p:sldId id="260" r:id="rId15"/>
    <p:sldId id="274" r:id="rId16"/>
    <p:sldId id="279" r:id="rId17"/>
    <p:sldId id="287" r:id="rId18"/>
    <p:sldId id="261" r:id="rId19"/>
    <p:sldId id="277" r:id="rId20"/>
    <p:sldId id="280" r:id="rId21"/>
    <p:sldId id="262" r:id="rId22"/>
    <p:sldId id="263" r:id="rId23"/>
    <p:sldId id="276" r:id="rId24"/>
    <p:sldId id="281" r:id="rId25"/>
    <p:sldId id="264" r:id="rId26"/>
    <p:sldId id="265" r:id="rId27"/>
    <p:sldId id="282" r:id="rId28"/>
    <p:sldId id="283" r:id="rId29"/>
    <p:sldId id="266" r:id="rId30"/>
    <p:sldId id="288" r:id="rId31"/>
    <p:sldId id="295" r:id="rId32"/>
    <p:sldId id="289" r:id="rId33"/>
    <p:sldId id="290" r:id="rId34"/>
    <p:sldId id="291" r:id="rId35"/>
    <p:sldId id="292" r:id="rId36"/>
    <p:sldId id="296" r:id="rId37"/>
    <p:sldId id="29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6" autoAdjust="0"/>
    <p:restoredTop sz="73025" autoAdjust="0"/>
  </p:normalViewPr>
  <p:slideViewPr>
    <p:cSldViewPr snapToGrid="0" snapToObjects="1" showGuides="1">
      <p:cViewPr varScale="1">
        <p:scale>
          <a:sx n="138" d="100"/>
          <a:sy n="138" d="100"/>
        </p:scale>
        <p:origin x="1504" y="184"/>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Campbell" userId="f31513db-71a4-4408-aede-bddf0fd5b9fc" providerId="ADAL" clId="{F4087519-2D93-42F9-A2C8-B85A12B93A4B}"/>
    <pc:docChg chg="addSld modSld addMainMaster modMainMaster">
      <pc:chgData name="Amy Campbell" userId="f31513db-71a4-4408-aede-bddf0fd5b9fc" providerId="ADAL" clId="{F4087519-2D93-42F9-A2C8-B85A12B93A4B}" dt="2025-10-06T17:41:11.525" v="1"/>
      <pc:docMkLst>
        <pc:docMk/>
      </pc:docMkLst>
      <pc:sldChg chg="add">
        <pc:chgData name="Amy Campbell" userId="f31513db-71a4-4408-aede-bddf0fd5b9fc" providerId="ADAL" clId="{F4087519-2D93-42F9-A2C8-B85A12B93A4B}" dt="2025-10-06T17:41:11.525" v="1"/>
        <pc:sldMkLst>
          <pc:docMk/>
          <pc:sldMk cId="2628152581" sldId="299"/>
        </pc:sldMkLst>
      </pc:sldChg>
      <pc:sldMasterChg chg="modSldLayout">
        <pc:chgData name="Amy Campbell" userId="f31513db-71a4-4408-aede-bddf0fd5b9fc" providerId="ADAL" clId="{F4087519-2D93-42F9-A2C8-B85A12B93A4B}" dt="2025-10-06T17:41:11.524" v="0" actId="27028"/>
        <pc:sldMasterMkLst>
          <pc:docMk/>
          <pc:sldMasterMk cId="4289351064" sldId="2147483648"/>
        </pc:sldMasterMkLst>
        <pc:sldLayoutChg chg="replId">
          <pc:chgData name="Amy Campbell" userId="f31513db-71a4-4408-aede-bddf0fd5b9fc" providerId="ADAL" clId="{F4087519-2D93-42F9-A2C8-B85A12B93A4B}" dt="2025-10-06T17:41:11.524" v="0" actId="27028"/>
          <pc:sldLayoutMkLst>
            <pc:docMk/>
            <pc:sldMasterMk cId="4289351064" sldId="2147483648"/>
            <pc:sldLayoutMk cId="2598451388" sldId="2147483677"/>
          </pc:sldLayoutMkLst>
        </pc:sldLayoutChg>
      </pc:sldMasterChg>
      <pc:sldMasterChg chg="add addSldLayout">
        <pc:chgData name="Amy Campbell" userId="f31513db-71a4-4408-aede-bddf0fd5b9fc" providerId="ADAL" clId="{F4087519-2D93-42F9-A2C8-B85A12B93A4B}" dt="2025-10-06T17:41:11.524" v="0" actId="27028"/>
        <pc:sldMasterMkLst>
          <pc:docMk/>
          <pc:sldMasterMk cId="869091061" sldId="2147483670"/>
        </pc:sldMasterMkLst>
        <pc:sldLayoutChg chg="add">
          <pc:chgData name="Amy Campbell" userId="f31513db-71a4-4408-aede-bddf0fd5b9fc" providerId="ADAL" clId="{F4087519-2D93-42F9-A2C8-B85A12B93A4B}" dt="2025-10-06T17:41:11.524" v="0" actId="27028"/>
          <pc:sldLayoutMkLst>
            <pc:docMk/>
            <pc:sldMasterMk cId="869091061" sldId="2147483670"/>
            <pc:sldLayoutMk cId="3151442960" sldId="2147483676"/>
          </pc:sldLayoutMkLst>
        </pc:sldLayoutChg>
      </pc:sldMasterChg>
    </pc:docChg>
  </pc:docChgLst>
  <pc:docChgLst>
    <pc:chgData name="Leanne Grillot" userId="587f10c4-9480-470e-aefc-488a9a542b27" providerId="ADAL" clId="{A0B58544-FA1C-462A-9BE8-4BF7258A736B}"/>
    <pc:docChg chg="undo custSel addSld delSld modSld">
      <pc:chgData name="Leanne Grillot" userId="587f10c4-9480-470e-aefc-488a9a542b27" providerId="ADAL" clId="{A0B58544-FA1C-462A-9BE8-4BF7258A736B}" dt="2025-08-29T15:01:54.593" v="559" actId="1076"/>
      <pc:docMkLst>
        <pc:docMk/>
      </pc:docMkLst>
      <pc:sldChg chg="modSp mod">
        <pc:chgData name="Leanne Grillot" userId="587f10c4-9480-470e-aefc-488a9a542b27" providerId="ADAL" clId="{A0B58544-FA1C-462A-9BE8-4BF7258A736B}" dt="2025-08-27T13:49:28.727" v="84" actId="20577"/>
        <pc:sldMkLst>
          <pc:docMk/>
          <pc:sldMk cId="342817234" sldId="256"/>
        </pc:sldMkLst>
        <pc:spChg chg="mod">
          <ac:chgData name="Leanne Grillot" userId="587f10c4-9480-470e-aefc-488a9a542b27" providerId="ADAL" clId="{A0B58544-FA1C-462A-9BE8-4BF7258A736B}" dt="2025-08-27T13:49:17.213" v="45" actId="20577"/>
          <ac:spMkLst>
            <pc:docMk/>
            <pc:sldMk cId="342817234" sldId="256"/>
            <ac:spMk id="2" creationId="{98143BDB-07B9-745F-D27C-B156F5AE5116}"/>
          </ac:spMkLst>
        </pc:spChg>
        <pc:spChg chg="mod">
          <ac:chgData name="Leanne Grillot" userId="587f10c4-9480-470e-aefc-488a9a542b27" providerId="ADAL" clId="{A0B58544-FA1C-462A-9BE8-4BF7258A736B}" dt="2025-08-27T13:49:28.727" v="84" actId="20577"/>
          <ac:spMkLst>
            <pc:docMk/>
            <pc:sldMk cId="342817234" sldId="256"/>
            <ac:spMk id="3" creationId="{51D0080F-AF76-E114-C8CB-C848AD0546DA}"/>
          </ac:spMkLst>
        </pc:spChg>
      </pc:sldChg>
      <pc:sldChg chg="del">
        <pc:chgData name="Leanne Grillot" userId="587f10c4-9480-470e-aefc-488a9a542b27" providerId="ADAL" clId="{A0B58544-FA1C-462A-9BE8-4BF7258A736B}" dt="2025-08-29T14:56:16.490" v="422" actId="47"/>
        <pc:sldMkLst>
          <pc:docMk/>
          <pc:sldMk cId="3558235485" sldId="258"/>
        </pc:sldMkLst>
      </pc:sldChg>
      <pc:sldChg chg="modSp mod modNotesTx">
        <pc:chgData name="Leanne Grillot" userId="587f10c4-9480-470e-aefc-488a9a542b27" providerId="ADAL" clId="{A0B58544-FA1C-462A-9BE8-4BF7258A736B}" dt="2025-08-29T14:56:23.249" v="423" actId="12"/>
        <pc:sldMkLst>
          <pc:docMk/>
          <pc:sldMk cId="383722476" sldId="259"/>
        </pc:sldMkLst>
        <pc:spChg chg="mod">
          <ac:chgData name="Leanne Grillot" userId="587f10c4-9480-470e-aefc-488a9a542b27" providerId="ADAL" clId="{A0B58544-FA1C-462A-9BE8-4BF7258A736B}" dt="2025-08-29T14:56:23.249" v="423" actId="12"/>
          <ac:spMkLst>
            <pc:docMk/>
            <pc:sldMk cId="383722476" sldId="259"/>
            <ac:spMk id="3" creationId="{BBEADB1E-85B3-004F-804D-6962EE5E3564}"/>
          </ac:spMkLst>
        </pc:spChg>
      </pc:sldChg>
      <pc:sldChg chg="modNotesTx">
        <pc:chgData name="Leanne Grillot" userId="587f10c4-9480-470e-aefc-488a9a542b27" providerId="ADAL" clId="{A0B58544-FA1C-462A-9BE8-4BF7258A736B}" dt="2025-08-29T14:07:26.769" v="306" actId="20577"/>
        <pc:sldMkLst>
          <pc:docMk/>
          <pc:sldMk cId="3121827268" sldId="260"/>
        </pc:sldMkLst>
      </pc:sldChg>
      <pc:sldChg chg="modNotesTx">
        <pc:chgData name="Leanne Grillot" userId="587f10c4-9480-470e-aefc-488a9a542b27" providerId="ADAL" clId="{A0B58544-FA1C-462A-9BE8-4BF7258A736B}" dt="2025-08-29T14:57:40.969" v="441" actId="20577"/>
        <pc:sldMkLst>
          <pc:docMk/>
          <pc:sldMk cId="1203090980" sldId="261"/>
        </pc:sldMkLst>
      </pc:sldChg>
      <pc:sldChg chg="modNotesTx">
        <pc:chgData name="Leanne Grillot" userId="587f10c4-9480-470e-aefc-488a9a542b27" providerId="ADAL" clId="{A0B58544-FA1C-462A-9BE8-4BF7258A736B}" dt="2025-08-29T14:55:17.330" v="402" actId="20577"/>
        <pc:sldMkLst>
          <pc:docMk/>
          <pc:sldMk cId="353012824" sldId="262"/>
        </pc:sldMkLst>
      </pc:sldChg>
      <pc:sldChg chg="modNotesTx">
        <pc:chgData name="Leanne Grillot" userId="587f10c4-9480-470e-aefc-488a9a542b27" providerId="ADAL" clId="{A0B58544-FA1C-462A-9BE8-4BF7258A736B}" dt="2025-08-29T14:16:40.818" v="377" actId="20577"/>
        <pc:sldMkLst>
          <pc:docMk/>
          <pc:sldMk cId="3776626723" sldId="263"/>
        </pc:sldMkLst>
      </pc:sldChg>
      <pc:sldChg chg="modNotesTx">
        <pc:chgData name="Leanne Grillot" userId="587f10c4-9480-470e-aefc-488a9a542b27" providerId="ADAL" clId="{A0B58544-FA1C-462A-9BE8-4BF7258A736B}" dt="2025-08-29T14:55:40.644" v="412" actId="20577"/>
        <pc:sldMkLst>
          <pc:docMk/>
          <pc:sldMk cId="2946157243" sldId="264"/>
        </pc:sldMkLst>
      </pc:sldChg>
      <pc:sldChg chg="modNotesTx">
        <pc:chgData name="Leanne Grillot" userId="587f10c4-9480-470e-aefc-488a9a542b27" providerId="ADAL" clId="{A0B58544-FA1C-462A-9BE8-4BF7258A736B}" dt="2025-08-29T14:16:46.900" v="379" actId="20577"/>
        <pc:sldMkLst>
          <pc:docMk/>
          <pc:sldMk cId="4281917590" sldId="265"/>
        </pc:sldMkLst>
      </pc:sldChg>
      <pc:sldChg chg="modNotesTx">
        <pc:chgData name="Leanne Grillot" userId="587f10c4-9480-470e-aefc-488a9a542b27" providerId="ADAL" clId="{A0B58544-FA1C-462A-9BE8-4BF7258A736B}" dt="2025-08-29T14:56:01.892" v="421" actId="20577"/>
        <pc:sldMkLst>
          <pc:docMk/>
          <pc:sldMk cId="2855169144" sldId="266"/>
        </pc:sldMkLst>
      </pc:sldChg>
      <pc:sldChg chg="modSp mod modNotesTx">
        <pc:chgData name="Leanne Grillot" userId="587f10c4-9480-470e-aefc-488a9a542b27" providerId="ADAL" clId="{A0B58544-FA1C-462A-9BE8-4BF7258A736B}" dt="2025-08-29T14:15:34.035" v="355" actId="20577"/>
        <pc:sldMkLst>
          <pc:docMk/>
          <pc:sldMk cId="266215417" sldId="267"/>
        </pc:sldMkLst>
        <pc:spChg chg="mod">
          <ac:chgData name="Leanne Grillot" userId="587f10c4-9480-470e-aefc-488a9a542b27" providerId="ADAL" clId="{A0B58544-FA1C-462A-9BE8-4BF7258A736B}" dt="2025-08-29T14:14:04.527" v="331" actId="1076"/>
          <ac:spMkLst>
            <pc:docMk/>
            <pc:sldMk cId="266215417" sldId="267"/>
            <ac:spMk id="4" creationId="{EE467BCE-5AA8-CB92-C3AB-AAC1439A7D75}"/>
          </ac:spMkLst>
        </pc:spChg>
      </pc:sldChg>
      <pc:sldChg chg="modSp mod modNotesTx">
        <pc:chgData name="Leanne Grillot" userId="587f10c4-9480-470e-aefc-488a9a542b27" providerId="ADAL" clId="{A0B58544-FA1C-462A-9BE8-4BF7258A736B}" dt="2025-08-29T14:57:30.090" v="435" actId="20577"/>
        <pc:sldMkLst>
          <pc:docMk/>
          <pc:sldMk cId="2547739196" sldId="273"/>
        </pc:sldMkLst>
        <pc:spChg chg="mod">
          <ac:chgData name="Leanne Grillot" userId="587f10c4-9480-470e-aefc-488a9a542b27" providerId="ADAL" clId="{A0B58544-FA1C-462A-9BE8-4BF7258A736B}" dt="2025-08-29T14:16:12.573" v="375" actId="1076"/>
          <ac:spMkLst>
            <pc:docMk/>
            <pc:sldMk cId="2547739196" sldId="273"/>
            <ac:spMk id="4" creationId="{FFB717D5-19CB-E2EB-70F4-86A1E3F7E92D}"/>
          </ac:spMkLst>
        </pc:spChg>
      </pc:sldChg>
      <pc:sldChg chg="modNotesTx">
        <pc:chgData name="Leanne Grillot" userId="587f10c4-9480-470e-aefc-488a9a542b27" providerId="ADAL" clId="{A0B58544-FA1C-462A-9BE8-4BF7258A736B}" dt="2025-08-29T14:07:31.344" v="314" actId="20577"/>
        <pc:sldMkLst>
          <pc:docMk/>
          <pc:sldMk cId="4138566796" sldId="274"/>
        </pc:sldMkLst>
      </pc:sldChg>
      <pc:sldChg chg="modNotesTx">
        <pc:chgData name="Leanne Grillot" userId="587f10c4-9480-470e-aefc-488a9a542b27" providerId="ADAL" clId="{A0B58544-FA1C-462A-9BE8-4BF7258A736B}" dt="2025-08-29T14:55:24.108" v="405" actId="20577"/>
        <pc:sldMkLst>
          <pc:docMk/>
          <pc:sldMk cId="1268326081" sldId="276"/>
        </pc:sldMkLst>
      </pc:sldChg>
      <pc:sldChg chg="modNotesTx">
        <pc:chgData name="Leanne Grillot" userId="587f10c4-9480-470e-aefc-488a9a542b27" providerId="ADAL" clId="{A0B58544-FA1C-462A-9BE8-4BF7258A736B}" dt="2025-08-29T14:57:46.909" v="447" actId="20577"/>
        <pc:sldMkLst>
          <pc:docMk/>
          <pc:sldMk cId="3464032522" sldId="277"/>
        </pc:sldMkLst>
      </pc:sldChg>
      <pc:sldChg chg="modSp mod modNotesTx">
        <pc:chgData name="Leanne Grillot" userId="587f10c4-9480-470e-aefc-488a9a542b27" providerId="ADAL" clId="{A0B58544-FA1C-462A-9BE8-4BF7258A736B}" dt="2025-08-29T14:07:38" v="321" actId="20577"/>
        <pc:sldMkLst>
          <pc:docMk/>
          <pc:sldMk cId="3186909386" sldId="279"/>
        </pc:sldMkLst>
        <pc:spChg chg="mod">
          <ac:chgData name="Leanne Grillot" userId="587f10c4-9480-470e-aefc-488a9a542b27" providerId="ADAL" clId="{A0B58544-FA1C-462A-9BE8-4BF7258A736B}" dt="2025-08-27T14:07:03.166" v="197" actId="14100"/>
          <ac:spMkLst>
            <pc:docMk/>
            <pc:sldMk cId="3186909386" sldId="279"/>
            <ac:spMk id="3" creationId="{D0C7C6D4-3E24-D774-69B3-3D15E2123136}"/>
          </ac:spMkLst>
        </pc:spChg>
      </pc:sldChg>
      <pc:sldChg chg="modSp mod modNotesTx">
        <pc:chgData name="Leanne Grillot" userId="587f10c4-9480-470e-aefc-488a9a542b27" providerId="ADAL" clId="{A0B58544-FA1C-462A-9BE8-4BF7258A736B}" dt="2025-08-29T14:55:07.725" v="394" actId="20577"/>
        <pc:sldMkLst>
          <pc:docMk/>
          <pc:sldMk cId="2742010033" sldId="280"/>
        </pc:sldMkLst>
        <pc:spChg chg="mod">
          <ac:chgData name="Leanne Grillot" userId="587f10c4-9480-470e-aefc-488a9a542b27" providerId="ADAL" clId="{A0B58544-FA1C-462A-9BE8-4BF7258A736B}" dt="2025-08-27T14:06:54.879" v="196" actId="14100"/>
          <ac:spMkLst>
            <pc:docMk/>
            <pc:sldMk cId="2742010033" sldId="280"/>
            <ac:spMk id="3" creationId="{F02121C2-84BF-8F56-ECA8-842953A02C7A}"/>
          </ac:spMkLst>
        </pc:spChg>
      </pc:sldChg>
      <pc:sldChg chg="modSp mod modNotesTx">
        <pc:chgData name="Leanne Grillot" userId="587f10c4-9480-470e-aefc-488a9a542b27" providerId="ADAL" clId="{A0B58544-FA1C-462A-9BE8-4BF7258A736B}" dt="2025-08-29T14:55:30.452" v="408" actId="20577"/>
        <pc:sldMkLst>
          <pc:docMk/>
          <pc:sldMk cId="36266752" sldId="281"/>
        </pc:sldMkLst>
        <pc:spChg chg="mod">
          <ac:chgData name="Leanne Grillot" userId="587f10c4-9480-470e-aefc-488a9a542b27" providerId="ADAL" clId="{A0B58544-FA1C-462A-9BE8-4BF7258A736B}" dt="2025-08-27T14:07:22.916" v="201" actId="27636"/>
          <ac:spMkLst>
            <pc:docMk/>
            <pc:sldMk cId="36266752" sldId="281"/>
            <ac:spMk id="3" creationId="{CA9BE8CD-205A-678E-EED1-86787871FA81}"/>
          </ac:spMkLst>
        </pc:spChg>
      </pc:sldChg>
      <pc:sldChg chg="modNotesTx">
        <pc:chgData name="Leanne Grillot" userId="587f10c4-9480-470e-aefc-488a9a542b27" providerId="ADAL" clId="{A0B58544-FA1C-462A-9BE8-4BF7258A736B}" dt="2025-08-29T14:55:47.828" v="414" actId="20577"/>
        <pc:sldMkLst>
          <pc:docMk/>
          <pc:sldMk cId="2973188774" sldId="282"/>
        </pc:sldMkLst>
      </pc:sldChg>
      <pc:sldChg chg="modSp mod modNotesTx">
        <pc:chgData name="Leanne Grillot" userId="587f10c4-9480-470e-aefc-488a9a542b27" providerId="ADAL" clId="{A0B58544-FA1C-462A-9BE8-4BF7258A736B}" dt="2025-08-29T14:55:51.356" v="417" actId="20577"/>
        <pc:sldMkLst>
          <pc:docMk/>
          <pc:sldMk cId="4019754632" sldId="283"/>
        </pc:sldMkLst>
        <pc:spChg chg="mod">
          <ac:chgData name="Leanne Grillot" userId="587f10c4-9480-470e-aefc-488a9a542b27" providerId="ADAL" clId="{A0B58544-FA1C-462A-9BE8-4BF7258A736B}" dt="2025-08-27T14:07:34.186" v="205" actId="27636"/>
          <ac:spMkLst>
            <pc:docMk/>
            <pc:sldMk cId="4019754632" sldId="283"/>
            <ac:spMk id="3" creationId="{68655383-E052-1320-8445-99615EAFFE15}"/>
          </ac:spMkLst>
        </pc:spChg>
        <pc:picChg chg="mod">
          <ac:chgData name="Leanne Grillot" userId="587f10c4-9480-470e-aefc-488a9a542b27" providerId="ADAL" clId="{A0B58544-FA1C-462A-9BE8-4BF7258A736B}" dt="2025-08-27T14:07:37.364" v="206" actId="1076"/>
          <ac:picMkLst>
            <pc:docMk/>
            <pc:sldMk cId="4019754632" sldId="283"/>
            <ac:picMk id="5122" creationId="{51590ED9-0A91-6C95-AC3B-BDCDAD9D31D0}"/>
          </ac:picMkLst>
        </pc:picChg>
        <pc:picChg chg="mod">
          <ac:chgData name="Leanne Grillot" userId="587f10c4-9480-470e-aefc-488a9a542b27" providerId="ADAL" clId="{A0B58544-FA1C-462A-9BE8-4BF7258A736B}" dt="2025-08-27T14:07:51.756" v="207" actId="1076"/>
          <ac:picMkLst>
            <pc:docMk/>
            <pc:sldMk cId="4019754632" sldId="283"/>
            <ac:picMk id="5124" creationId="{A9D4EA95-A8E3-2446-8F7E-CB36E0DF3095}"/>
          </ac:picMkLst>
        </pc:picChg>
      </pc:sldChg>
      <pc:sldChg chg="del">
        <pc:chgData name="Leanne Grillot" userId="587f10c4-9480-470e-aefc-488a9a542b27" providerId="ADAL" clId="{A0B58544-FA1C-462A-9BE8-4BF7258A736B}" dt="2025-08-27T13:59:28.374" v="129" actId="47"/>
        <pc:sldMkLst>
          <pc:docMk/>
          <pc:sldMk cId="1010478087" sldId="284"/>
        </pc:sldMkLst>
      </pc:sldChg>
      <pc:sldChg chg="del">
        <pc:chgData name="Leanne Grillot" userId="587f10c4-9480-470e-aefc-488a9a542b27" providerId="ADAL" clId="{A0B58544-FA1C-462A-9BE8-4BF7258A736B}" dt="2025-08-27T14:00:28.798" v="149" actId="47"/>
        <pc:sldMkLst>
          <pc:docMk/>
          <pc:sldMk cId="3820919349" sldId="285"/>
        </pc:sldMkLst>
      </pc:sldChg>
      <pc:sldChg chg="modSp mod modNotesTx">
        <pc:chgData name="Leanne Grillot" userId="587f10c4-9480-470e-aefc-488a9a542b27" providerId="ADAL" clId="{A0B58544-FA1C-462A-9BE8-4BF7258A736B}" dt="2025-08-29T14:15:39.107" v="362" actId="20577"/>
        <pc:sldMkLst>
          <pc:docMk/>
          <pc:sldMk cId="416518059" sldId="286"/>
        </pc:sldMkLst>
        <pc:spChg chg="mod">
          <ac:chgData name="Leanne Grillot" userId="587f10c4-9480-470e-aefc-488a9a542b27" providerId="ADAL" clId="{A0B58544-FA1C-462A-9BE8-4BF7258A736B}" dt="2025-08-29T14:14:57.900" v="333" actId="27636"/>
          <ac:spMkLst>
            <pc:docMk/>
            <pc:sldMk cId="416518059" sldId="286"/>
            <ac:spMk id="8" creationId="{73F15550-8A1E-D4F4-DC7C-D69127CA01B8}"/>
          </ac:spMkLst>
        </pc:spChg>
      </pc:sldChg>
      <pc:sldChg chg="modNotesTx">
        <pc:chgData name="Leanne Grillot" userId="587f10c4-9480-470e-aefc-488a9a542b27" providerId="ADAL" clId="{A0B58544-FA1C-462A-9BE8-4BF7258A736B}" dt="2025-08-29T14:07:47.411" v="330" actId="20577"/>
        <pc:sldMkLst>
          <pc:docMk/>
          <pc:sldMk cId="926061055" sldId="287"/>
        </pc:sldMkLst>
      </pc:sldChg>
      <pc:sldChg chg="addSp delSp modSp mod chgLayout modNotesTx">
        <pc:chgData name="Leanne Grillot" userId="587f10c4-9480-470e-aefc-488a9a542b27" providerId="ADAL" clId="{A0B58544-FA1C-462A-9BE8-4BF7258A736B}" dt="2025-08-29T14:16:55.849" v="381" actId="20577"/>
        <pc:sldMkLst>
          <pc:docMk/>
          <pc:sldMk cId="1109410633" sldId="288"/>
        </pc:sldMkLst>
        <pc:spChg chg="mod ord">
          <ac:chgData name="Leanne Grillot" userId="587f10c4-9480-470e-aefc-488a9a542b27" providerId="ADAL" clId="{A0B58544-FA1C-462A-9BE8-4BF7258A736B}" dt="2025-08-27T14:10:39.966" v="236" actId="6549"/>
          <ac:spMkLst>
            <pc:docMk/>
            <pc:sldMk cId="1109410633" sldId="288"/>
            <ac:spMk id="4" creationId="{77184B19-83FF-475E-4744-4E0456B050B2}"/>
          </ac:spMkLst>
        </pc:spChg>
      </pc:sldChg>
      <pc:sldChg chg="modSp">
        <pc:chgData name="Leanne Grillot" userId="587f10c4-9480-470e-aefc-488a9a542b27" providerId="ADAL" clId="{A0B58544-FA1C-462A-9BE8-4BF7258A736B}" dt="2025-08-29T14:33:34.490" v="387"/>
        <pc:sldMkLst>
          <pc:docMk/>
          <pc:sldMk cId="4172080569" sldId="292"/>
        </pc:sldMkLst>
        <pc:graphicFrameChg chg="mod">
          <ac:chgData name="Leanne Grillot" userId="587f10c4-9480-470e-aefc-488a9a542b27" providerId="ADAL" clId="{A0B58544-FA1C-462A-9BE8-4BF7258A736B}" dt="2025-08-29T14:33:34.490" v="387"/>
          <ac:graphicFrameMkLst>
            <pc:docMk/>
            <pc:sldMk cId="4172080569" sldId="292"/>
            <ac:graphicFrameMk id="4" creationId="{FD78EC97-19F4-1A72-BA32-081010C87C19}"/>
          </ac:graphicFrameMkLst>
        </pc:graphicFrameChg>
      </pc:sldChg>
      <pc:sldChg chg="modSp add mod modNotesTx">
        <pc:chgData name="Leanne Grillot" userId="587f10c4-9480-470e-aefc-488a9a542b27" providerId="ADAL" clId="{A0B58544-FA1C-462A-9BE8-4BF7258A736B}" dt="2025-08-29T14:15:42.502" v="368" actId="20577"/>
        <pc:sldMkLst>
          <pc:docMk/>
          <pc:sldMk cId="3067547599" sldId="293"/>
        </pc:sldMkLst>
        <pc:spChg chg="mod">
          <ac:chgData name="Leanne Grillot" userId="587f10c4-9480-470e-aefc-488a9a542b27" providerId="ADAL" clId="{A0B58544-FA1C-462A-9BE8-4BF7258A736B}" dt="2025-08-27T13:58:56.397" v="127" actId="255"/>
          <ac:spMkLst>
            <pc:docMk/>
            <pc:sldMk cId="3067547599" sldId="293"/>
            <ac:spMk id="3" creationId="{EC0E35D3-D626-D88B-A261-85D4F311BA77}"/>
          </ac:spMkLst>
        </pc:spChg>
        <pc:spChg chg="mod">
          <ac:chgData name="Leanne Grillot" userId="587f10c4-9480-470e-aefc-488a9a542b27" providerId="ADAL" clId="{A0B58544-FA1C-462A-9BE8-4BF7258A736B}" dt="2025-08-27T13:52:25.882" v="112" actId="12"/>
          <ac:spMkLst>
            <pc:docMk/>
            <pc:sldMk cId="3067547599" sldId="293"/>
            <ac:spMk id="4" creationId="{AE4A15FC-F57F-C909-9DA3-DE6906A6CB00}"/>
          </ac:spMkLst>
        </pc:spChg>
      </pc:sldChg>
      <pc:sldChg chg="modSp add mod modNotesTx">
        <pc:chgData name="Leanne Grillot" userId="587f10c4-9480-470e-aefc-488a9a542b27" providerId="ADAL" clId="{A0B58544-FA1C-462A-9BE8-4BF7258A736B}" dt="2025-08-29T14:57:10.642" v="428" actId="1076"/>
        <pc:sldMkLst>
          <pc:docMk/>
          <pc:sldMk cId="73550379" sldId="294"/>
        </pc:sldMkLst>
        <pc:spChg chg="mod">
          <ac:chgData name="Leanne Grillot" userId="587f10c4-9480-470e-aefc-488a9a542b27" providerId="ADAL" clId="{A0B58544-FA1C-462A-9BE8-4BF7258A736B}" dt="2025-08-29T14:57:05.540" v="427" actId="1076"/>
          <ac:spMkLst>
            <pc:docMk/>
            <pc:sldMk cId="73550379" sldId="294"/>
            <ac:spMk id="2" creationId="{C917AC32-97BF-8DE1-92D3-13463AEC54C1}"/>
          </ac:spMkLst>
        </pc:spChg>
        <pc:spChg chg="mod">
          <ac:chgData name="Leanne Grillot" userId="587f10c4-9480-470e-aefc-488a9a542b27" providerId="ADAL" clId="{A0B58544-FA1C-462A-9BE8-4BF7258A736B}" dt="2025-08-29T14:57:02.863" v="426" actId="1076"/>
          <ac:spMkLst>
            <pc:docMk/>
            <pc:sldMk cId="73550379" sldId="294"/>
            <ac:spMk id="3" creationId="{7A64A91A-2BEF-0900-CE57-17BFD2AE5CA1}"/>
          </ac:spMkLst>
        </pc:spChg>
        <pc:spChg chg="mod">
          <ac:chgData name="Leanne Grillot" userId="587f10c4-9480-470e-aefc-488a9a542b27" providerId="ADAL" clId="{A0B58544-FA1C-462A-9BE8-4BF7258A736B}" dt="2025-08-29T14:57:10.642" v="428" actId="1076"/>
          <ac:spMkLst>
            <pc:docMk/>
            <pc:sldMk cId="73550379" sldId="294"/>
            <ac:spMk id="4" creationId="{4841BFDD-5B87-1066-CF0D-F5D703D89E19}"/>
          </ac:spMkLst>
        </pc:spChg>
      </pc:sldChg>
      <pc:sldChg chg="add">
        <pc:chgData name="Leanne Grillot" userId="587f10c4-9480-470e-aefc-488a9a542b27" providerId="ADAL" clId="{A0B58544-FA1C-462A-9BE8-4BF7258A736B}" dt="2025-08-27T14:10:23.188" v="208" actId="2890"/>
        <pc:sldMkLst>
          <pc:docMk/>
          <pc:sldMk cId="1842846677" sldId="295"/>
        </pc:sldMkLst>
      </pc:sldChg>
      <pc:sldChg chg="modSp new mod">
        <pc:chgData name="Leanne Grillot" userId="587f10c4-9480-470e-aefc-488a9a542b27" providerId="ADAL" clId="{A0B58544-FA1C-462A-9BE8-4BF7258A736B}" dt="2025-08-27T14:11:33.877" v="300" actId="20577"/>
        <pc:sldMkLst>
          <pc:docMk/>
          <pc:sldMk cId="2461254770" sldId="296"/>
        </pc:sldMkLst>
        <pc:spChg chg="mod">
          <ac:chgData name="Leanne Grillot" userId="587f10c4-9480-470e-aefc-488a9a542b27" providerId="ADAL" clId="{A0B58544-FA1C-462A-9BE8-4BF7258A736B}" dt="2025-08-27T14:11:13.871" v="241" actId="14100"/>
          <ac:spMkLst>
            <pc:docMk/>
            <pc:sldMk cId="2461254770" sldId="296"/>
            <ac:spMk id="2" creationId="{871C2A70-61B1-FCD7-9BD5-1EC0C7733EC5}"/>
          </ac:spMkLst>
        </pc:spChg>
        <pc:spChg chg="mod">
          <ac:chgData name="Leanne Grillot" userId="587f10c4-9480-470e-aefc-488a9a542b27" providerId="ADAL" clId="{A0B58544-FA1C-462A-9BE8-4BF7258A736B}" dt="2025-08-27T14:11:33.877" v="300" actId="20577"/>
          <ac:spMkLst>
            <pc:docMk/>
            <pc:sldMk cId="2461254770" sldId="296"/>
            <ac:spMk id="3" creationId="{FC0CD0C7-3352-ACAD-A8E5-A04ECE72B182}"/>
          </ac:spMkLst>
        </pc:spChg>
      </pc:sldChg>
      <pc:sldChg chg="addSp delSp modSp new mod">
        <pc:chgData name="Leanne Grillot" userId="587f10c4-9480-470e-aefc-488a9a542b27" providerId="ADAL" clId="{A0B58544-FA1C-462A-9BE8-4BF7258A736B}" dt="2025-08-29T15:01:54.593" v="559" actId="1076"/>
        <pc:sldMkLst>
          <pc:docMk/>
          <pc:sldMk cId="1611196509" sldId="297"/>
        </pc:sldMkLst>
        <pc:spChg chg="mod">
          <ac:chgData name="Leanne Grillot" userId="587f10c4-9480-470e-aefc-488a9a542b27" providerId="ADAL" clId="{A0B58544-FA1C-462A-9BE8-4BF7258A736B}" dt="2025-08-29T14:59:03.800" v="470" actId="20577"/>
          <ac:spMkLst>
            <pc:docMk/>
            <pc:sldMk cId="1611196509" sldId="297"/>
            <ac:spMk id="2" creationId="{8A1336DD-0813-2C10-19B2-73F9D5C0AE18}"/>
          </ac:spMkLst>
        </pc:spChg>
        <pc:spChg chg="mod">
          <ac:chgData name="Leanne Grillot" userId="587f10c4-9480-470e-aefc-488a9a542b27" providerId="ADAL" clId="{A0B58544-FA1C-462A-9BE8-4BF7258A736B}" dt="2025-08-29T14:59:12.440" v="508" actId="20577"/>
          <ac:spMkLst>
            <pc:docMk/>
            <pc:sldMk cId="1611196509" sldId="297"/>
            <ac:spMk id="4" creationId="{954C74F1-9904-D502-50C2-65A91E903A45}"/>
          </ac:spMkLst>
        </pc:spChg>
        <pc:picChg chg="add mod">
          <ac:chgData name="Leanne Grillot" userId="587f10c4-9480-470e-aefc-488a9a542b27" providerId="ADAL" clId="{A0B58544-FA1C-462A-9BE8-4BF7258A736B}" dt="2025-08-29T15:01:54.593" v="559" actId="1076"/>
          <ac:picMkLst>
            <pc:docMk/>
            <pc:sldMk cId="1611196509" sldId="297"/>
            <ac:picMk id="6" creationId="{87475A6B-7290-C7CD-5B97-733EA855F556}"/>
          </ac:picMkLst>
        </pc:picChg>
      </pc:sldChg>
      <pc:sldChg chg="addSp delSp modSp new mod">
        <pc:chgData name="Leanne Grillot" userId="587f10c4-9480-470e-aefc-488a9a542b27" providerId="ADAL" clId="{A0B58544-FA1C-462A-9BE8-4BF7258A736B}" dt="2025-08-29T15:01:29.309" v="557" actId="20577"/>
        <pc:sldMkLst>
          <pc:docMk/>
          <pc:sldMk cId="1382562619" sldId="298"/>
        </pc:sldMkLst>
        <pc:spChg chg="mod">
          <ac:chgData name="Leanne Grillot" userId="587f10c4-9480-470e-aefc-488a9a542b27" providerId="ADAL" clId="{A0B58544-FA1C-462A-9BE8-4BF7258A736B}" dt="2025-08-29T15:01:20.343" v="532" actId="20577"/>
          <ac:spMkLst>
            <pc:docMk/>
            <pc:sldMk cId="1382562619" sldId="298"/>
            <ac:spMk id="2" creationId="{DD8CAE5F-9BBF-C05C-5393-CD67C46E9A3C}"/>
          </ac:spMkLst>
        </pc:spChg>
        <pc:spChg chg="mod">
          <ac:chgData name="Leanne Grillot" userId="587f10c4-9480-470e-aefc-488a9a542b27" providerId="ADAL" clId="{A0B58544-FA1C-462A-9BE8-4BF7258A736B}" dt="2025-08-29T15:01:29.309" v="557" actId="20577"/>
          <ac:spMkLst>
            <pc:docMk/>
            <pc:sldMk cId="1382562619" sldId="298"/>
            <ac:spMk id="4" creationId="{AF922D6B-FF34-EA59-E35F-2DE28B0FD645}"/>
          </ac:spMkLst>
        </pc:spChg>
        <pc:picChg chg="add mod modCrop">
          <ac:chgData name="Leanne Grillot" userId="587f10c4-9480-470e-aefc-488a9a542b27" providerId="ADAL" clId="{A0B58544-FA1C-462A-9BE8-4BF7258A736B}" dt="2025-08-29T15:00:10.527" v="528" actId="1076"/>
          <ac:picMkLst>
            <pc:docMk/>
            <pc:sldMk cId="1382562619" sldId="298"/>
            <ac:picMk id="6" creationId="{C5FEBB84-563F-2DE1-CBB1-BE6B6555515E}"/>
          </ac:picMkLst>
        </pc:picChg>
      </pc:sldChg>
      <pc:sldMasterChg chg="delSldLayout">
        <pc:chgData name="Leanne Grillot" userId="587f10c4-9480-470e-aefc-488a9a542b27" providerId="ADAL" clId="{A0B58544-FA1C-462A-9BE8-4BF7258A736B}" dt="2025-08-27T14:00:28.798" v="149" actId="47"/>
        <pc:sldMasterMkLst>
          <pc:docMk/>
          <pc:sldMasterMk cId="4289351064" sldId="2147483648"/>
        </pc:sldMasterMkLst>
        <pc:sldLayoutChg chg="del">
          <pc:chgData name="Leanne Grillot" userId="587f10c4-9480-470e-aefc-488a9a542b27" providerId="ADAL" clId="{A0B58544-FA1C-462A-9BE8-4BF7258A736B}" dt="2025-08-27T14:00:28.798" v="149" actId="47"/>
          <pc:sldLayoutMkLst>
            <pc:docMk/>
            <pc:sldMasterMk cId="4289351064" sldId="2147483648"/>
            <pc:sldLayoutMk cId="2270142363" sldId="2147483671"/>
          </pc:sldLayoutMkLst>
        </pc:sldLayoutChg>
      </pc:sldMasterChg>
    </pc:docChg>
  </pc:docChgLst>
  <pc:docChgLst>
    <pc:chgData name="Leanne Grillot" userId="587f10c4-9480-470e-aefc-488a9a542b27" providerId="ADAL" clId="{7241CD86-ECAE-4C7E-A37D-317F0F814C51}"/>
    <pc:docChg chg="undo custSel modSld">
      <pc:chgData name="Leanne Grillot" userId="587f10c4-9480-470e-aefc-488a9a542b27" providerId="ADAL" clId="{7241CD86-ECAE-4C7E-A37D-317F0F814C51}" dt="2025-08-22T21:24:17.680" v="1244" actId="962"/>
      <pc:docMkLst>
        <pc:docMk/>
      </pc:docMkLst>
      <pc:sldChg chg="addSp delSp modSp mod modClrScheme chgLayout">
        <pc:chgData name="Leanne Grillot" userId="587f10c4-9480-470e-aefc-488a9a542b27" providerId="ADAL" clId="{7241CD86-ECAE-4C7E-A37D-317F0F814C51}" dt="2025-08-22T21:23:11.823" v="1221" actId="962"/>
        <pc:sldMkLst>
          <pc:docMk/>
          <pc:sldMk cId="353012824" sldId="262"/>
        </pc:sldMkLst>
        <pc:spChg chg="mod ord">
          <ac:chgData name="Leanne Grillot" userId="587f10c4-9480-470e-aefc-488a9a542b27" providerId="ADAL" clId="{7241CD86-ECAE-4C7E-A37D-317F0F814C51}" dt="2025-08-22T21:15:23.961" v="1192" actId="700"/>
          <ac:spMkLst>
            <pc:docMk/>
            <pc:sldMk cId="353012824" sldId="262"/>
            <ac:spMk id="2" creationId="{CA83C2DE-C7A4-1B11-2B2D-C28DC44F7C15}"/>
          </ac:spMkLst>
        </pc:spChg>
        <pc:picChg chg="add mod">
          <ac:chgData name="Leanne Grillot" userId="587f10c4-9480-470e-aefc-488a9a542b27" providerId="ADAL" clId="{7241CD86-ECAE-4C7E-A37D-317F0F814C51}" dt="2025-08-22T21:18:12.385" v="1211" actId="1076"/>
          <ac:picMkLst>
            <pc:docMk/>
            <pc:sldMk cId="353012824" sldId="262"/>
            <ac:picMk id="7172" creationId="{AADE1B31-3F6F-C118-C50C-CF11C98429F6}"/>
          </ac:picMkLst>
        </pc:picChg>
        <pc:picChg chg="add mod">
          <ac:chgData name="Leanne Grillot" userId="587f10c4-9480-470e-aefc-488a9a542b27" providerId="ADAL" clId="{7241CD86-ECAE-4C7E-A37D-317F0F814C51}" dt="2025-08-22T21:18:07.004" v="1208" actId="1076"/>
          <ac:picMkLst>
            <pc:docMk/>
            <pc:sldMk cId="353012824" sldId="262"/>
            <ac:picMk id="7174" creationId="{4EF8DE77-5BE2-EFCC-E304-50EA470BE58D}"/>
          </ac:picMkLst>
        </pc:picChg>
        <pc:picChg chg="add mod">
          <ac:chgData name="Leanne Grillot" userId="587f10c4-9480-470e-aefc-488a9a542b27" providerId="ADAL" clId="{7241CD86-ECAE-4C7E-A37D-317F0F814C51}" dt="2025-08-22T21:23:11.823" v="1221" actId="962"/>
          <ac:picMkLst>
            <pc:docMk/>
            <pc:sldMk cId="353012824" sldId="262"/>
            <ac:picMk id="7176" creationId="{14983887-DDAD-194E-DD59-AB0337E84C65}"/>
          </ac:picMkLst>
        </pc:picChg>
      </pc:sldChg>
      <pc:sldChg chg="addSp delSp modSp mod modClrScheme chgLayout">
        <pc:chgData name="Leanne Grillot" userId="587f10c4-9480-470e-aefc-488a9a542b27" providerId="ADAL" clId="{7241CD86-ECAE-4C7E-A37D-317F0F814C51}" dt="2025-08-22T18:54:28.220" v="1097" actId="1076"/>
        <pc:sldMkLst>
          <pc:docMk/>
          <pc:sldMk cId="2946157243" sldId="264"/>
        </pc:sldMkLst>
        <pc:spChg chg="mod ord">
          <ac:chgData name="Leanne Grillot" userId="587f10c4-9480-470e-aefc-488a9a542b27" providerId="ADAL" clId="{7241CD86-ECAE-4C7E-A37D-317F0F814C51}" dt="2025-08-22T18:29:04.397" v="735" actId="700"/>
          <ac:spMkLst>
            <pc:docMk/>
            <pc:sldMk cId="2946157243" sldId="264"/>
            <ac:spMk id="2" creationId="{2515C8E2-5909-4F35-206F-4E8C3B1425EC}"/>
          </ac:spMkLst>
        </pc:spChg>
        <pc:picChg chg="add mod ord">
          <ac:chgData name="Leanne Grillot" userId="587f10c4-9480-470e-aefc-488a9a542b27" providerId="ADAL" clId="{7241CD86-ECAE-4C7E-A37D-317F0F814C51}" dt="2025-08-22T18:54:28.220" v="1097" actId="1076"/>
          <ac:picMkLst>
            <pc:docMk/>
            <pc:sldMk cId="2946157243" sldId="264"/>
            <ac:picMk id="7" creationId="{2032287D-D61A-2AC2-A0B5-6A3B639AD504}"/>
          </ac:picMkLst>
        </pc:picChg>
        <pc:picChg chg="add mod">
          <ac:chgData name="Leanne Grillot" userId="587f10c4-9480-470e-aefc-488a9a542b27" providerId="ADAL" clId="{7241CD86-ECAE-4C7E-A37D-317F0F814C51}" dt="2025-08-22T18:54:08.391" v="1091" actId="14100"/>
          <ac:picMkLst>
            <pc:docMk/>
            <pc:sldMk cId="2946157243" sldId="264"/>
            <ac:picMk id="4098" creationId="{6D5AD9AA-CDC6-B463-7D2A-A4AA5F182319}"/>
          </ac:picMkLst>
        </pc:picChg>
        <pc:picChg chg="add mod">
          <ac:chgData name="Leanne Grillot" userId="587f10c4-9480-470e-aefc-488a9a542b27" providerId="ADAL" clId="{7241CD86-ECAE-4C7E-A37D-317F0F814C51}" dt="2025-08-22T18:54:17.264" v="1095" actId="14100"/>
          <ac:picMkLst>
            <pc:docMk/>
            <pc:sldMk cId="2946157243" sldId="264"/>
            <ac:picMk id="4100" creationId="{70075EF1-16F2-7AFA-34EF-F6E0C2B0CBE5}"/>
          </ac:picMkLst>
        </pc:picChg>
      </pc:sldChg>
      <pc:sldChg chg="addSp delSp modSp mod modClrScheme chgLayout">
        <pc:chgData name="Leanne Grillot" userId="587f10c4-9480-470e-aefc-488a9a542b27" providerId="ADAL" clId="{7241CD86-ECAE-4C7E-A37D-317F0F814C51}" dt="2025-08-22T21:14:59.339" v="1189" actId="1076"/>
        <pc:sldMkLst>
          <pc:docMk/>
          <pc:sldMk cId="2855169144" sldId="266"/>
        </pc:sldMkLst>
        <pc:spChg chg="mod ord">
          <ac:chgData name="Leanne Grillot" userId="587f10c4-9480-470e-aefc-488a9a542b27" providerId="ADAL" clId="{7241CD86-ECAE-4C7E-A37D-317F0F814C51}" dt="2025-08-22T19:10:54.996" v="1111" actId="700"/>
          <ac:spMkLst>
            <pc:docMk/>
            <pc:sldMk cId="2855169144" sldId="266"/>
            <ac:spMk id="2" creationId="{0308E607-32F3-AF2F-048A-AA35736806D6}"/>
          </ac:spMkLst>
        </pc:spChg>
        <pc:picChg chg="add mod">
          <ac:chgData name="Leanne Grillot" userId="587f10c4-9480-470e-aefc-488a9a542b27" providerId="ADAL" clId="{7241CD86-ECAE-4C7E-A37D-317F0F814C51}" dt="2025-08-22T21:14:51.952" v="1186" actId="1076"/>
          <ac:picMkLst>
            <pc:docMk/>
            <pc:sldMk cId="2855169144" sldId="266"/>
            <ac:picMk id="6146" creationId="{5696F5F1-31E6-B327-0460-C2B802001D2A}"/>
          </ac:picMkLst>
        </pc:picChg>
        <pc:picChg chg="add mod">
          <ac:chgData name="Leanne Grillot" userId="587f10c4-9480-470e-aefc-488a9a542b27" providerId="ADAL" clId="{7241CD86-ECAE-4C7E-A37D-317F0F814C51}" dt="2025-08-22T21:14:56.712" v="1188" actId="1076"/>
          <ac:picMkLst>
            <pc:docMk/>
            <pc:sldMk cId="2855169144" sldId="266"/>
            <ac:picMk id="6148" creationId="{5BD8A550-45F3-DB7F-8B7B-8BE957FF7F87}"/>
          </ac:picMkLst>
        </pc:picChg>
        <pc:picChg chg="add mod">
          <ac:chgData name="Leanne Grillot" userId="587f10c4-9480-470e-aefc-488a9a542b27" providerId="ADAL" clId="{7241CD86-ECAE-4C7E-A37D-317F0F814C51}" dt="2025-08-22T21:14:59.339" v="1189" actId="1076"/>
          <ac:picMkLst>
            <pc:docMk/>
            <pc:sldMk cId="2855169144" sldId="266"/>
            <ac:picMk id="6150" creationId="{C787FD1E-12D1-4BCC-A4C9-582906CC1E1C}"/>
          </ac:picMkLst>
        </pc:picChg>
      </pc:sldChg>
      <pc:sldChg chg="addSp delSp modSp mod">
        <pc:chgData name="Leanne Grillot" userId="587f10c4-9480-470e-aefc-488a9a542b27" providerId="ADAL" clId="{7241CD86-ECAE-4C7E-A37D-317F0F814C51}" dt="2025-08-22T18:24:20.459" v="338" actId="20577"/>
        <pc:sldMkLst>
          <pc:docMk/>
          <pc:sldMk cId="3186909386" sldId="279"/>
        </pc:sldMkLst>
        <pc:spChg chg="mod">
          <ac:chgData name="Leanne Grillot" userId="587f10c4-9480-470e-aefc-488a9a542b27" providerId="ADAL" clId="{7241CD86-ECAE-4C7E-A37D-317F0F814C51}" dt="2025-08-22T18:24:13.151" v="334" actId="14100"/>
          <ac:spMkLst>
            <pc:docMk/>
            <pc:sldMk cId="3186909386" sldId="279"/>
            <ac:spMk id="2" creationId="{1D4E5D27-93C6-8FE0-6BFC-16BFBFECF1F2}"/>
          </ac:spMkLst>
        </pc:spChg>
        <pc:spChg chg="add del mod">
          <ac:chgData name="Leanne Grillot" userId="587f10c4-9480-470e-aefc-488a9a542b27" providerId="ADAL" clId="{7241CD86-ECAE-4C7E-A37D-317F0F814C51}" dt="2025-08-22T18:24:20.459" v="338" actId="20577"/>
          <ac:spMkLst>
            <pc:docMk/>
            <pc:sldMk cId="3186909386" sldId="279"/>
            <ac:spMk id="3" creationId="{D0C7C6D4-3E24-D774-69B3-3D15E2123136}"/>
          </ac:spMkLst>
        </pc:spChg>
        <pc:picChg chg="add mod">
          <ac:chgData name="Leanne Grillot" userId="587f10c4-9480-470e-aefc-488a9a542b27" providerId="ADAL" clId="{7241CD86-ECAE-4C7E-A37D-317F0F814C51}" dt="2025-08-22T18:11:46.575" v="71" actId="962"/>
          <ac:picMkLst>
            <pc:docMk/>
            <pc:sldMk cId="3186909386" sldId="279"/>
            <ac:picMk id="1026" creationId="{A8200754-9AF1-4FC5-5B65-133D6CE08D9D}"/>
          </ac:picMkLst>
        </pc:picChg>
        <pc:picChg chg="add mod">
          <ac:chgData name="Leanne Grillot" userId="587f10c4-9480-470e-aefc-488a9a542b27" providerId="ADAL" clId="{7241CD86-ECAE-4C7E-A37D-317F0F814C51}" dt="2025-08-22T18:11:35.641" v="13" actId="962"/>
          <ac:picMkLst>
            <pc:docMk/>
            <pc:sldMk cId="3186909386" sldId="279"/>
            <ac:picMk id="1028" creationId="{E7251372-4A26-C3A7-E024-5DCF740B4180}"/>
          </ac:picMkLst>
        </pc:picChg>
      </pc:sldChg>
      <pc:sldChg chg="addSp delSp modSp">
        <pc:chgData name="Leanne Grillot" userId="587f10c4-9480-470e-aefc-488a9a542b27" providerId="ADAL" clId="{7241CD86-ECAE-4C7E-A37D-317F0F814C51}" dt="2025-08-22T21:24:17.680" v="1244" actId="962"/>
        <pc:sldMkLst>
          <pc:docMk/>
          <pc:sldMk cId="2742010033" sldId="280"/>
        </pc:sldMkLst>
        <pc:picChg chg="add mod">
          <ac:chgData name="Leanne Grillot" userId="587f10c4-9480-470e-aefc-488a9a542b27" providerId="ADAL" clId="{7241CD86-ECAE-4C7E-A37D-317F0F814C51}" dt="2025-08-22T21:24:00.936" v="1231" actId="1076"/>
          <ac:picMkLst>
            <pc:docMk/>
            <pc:sldMk cId="2742010033" sldId="280"/>
            <ac:picMk id="8194" creationId="{54A44819-AC4D-4238-C9BA-2B960CF3762E}"/>
          </ac:picMkLst>
        </pc:picChg>
        <pc:picChg chg="add mod">
          <ac:chgData name="Leanne Grillot" userId="587f10c4-9480-470e-aefc-488a9a542b27" providerId="ADAL" clId="{7241CD86-ECAE-4C7E-A37D-317F0F814C51}" dt="2025-08-22T21:24:17.680" v="1244" actId="962"/>
          <ac:picMkLst>
            <pc:docMk/>
            <pc:sldMk cId="2742010033" sldId="280"/>
            <ac:picMk id="8196" creationId="{370F1928-62B9-B365-6FBD-21095D28FA6B}"/>
          </ac:picMkLst>
        </pc:picChg>
      </pc:sldChg>
      <pc:sldChg chg="addSp delSp modSp">
        <pc:chgData name="Leanne Grillot" userId="587f10c4-9480-470e-aefc-488a9a542b27" providerId="ADAL" clId="{7241CD86-ECAE-4C7E-A37D-317F0F814C51}" dt="2025-08-22T18:28:39.752" v="734" actId="962"/>
        <pc:sldMkLst>
          <pc:docMk/>
          <pc:sldMk cId="36266752" sldId="281"/>
        </pc:sldMkLst>
        <pc:picChg chg="add mod">
          <ac:chgData name="Leanne Grillot" userId="587f10c4-9480-470e-aefc-488a9a542b27" providerId="ADAL" clId="{7241CD86-ECAE-4C7E-A37D-317F0F814C51}" dt="2025-08-22T18:26:57.402" v="549" actId="732"/>
          <ac:picMkLst>
            <pc:docMk/>
            <pc:sldMk cId="36266752" sldId="281"/>
            <ac:picMk id="3074" creationId="{37A56FD9-ACA9-93F5-3AA3-25597A78CEDE}"/>
          </ac:picMkLst>
        </pc:picChg>
        <pc:picChg chg="add mod">
          <ac:chgData name="Leanne Grillot" userId="587f10c4-9480-470e-aefc-488a9a542b27" providerId="ADAL" clId="{7241CD86-ECAE-4C7E-A37D-317F0F814C51}" dt="2025-08-22T18:28:39.752" v="734" actId="962"/>
          <ac:picMkLst>
            <pc:docMk/>
            <pc:sldMk cId="36266752" sldId="281"/>
            <ac:picMk id="3076" creationId="{FDE67866-1ED5-3B65-2F34-929B6DC47F06}"/>
          </ac:picMkLst>
        </pc:picChg>
      </pc:sldChg>
      <pc:sldChg chg="addSp delSp modSp">
        <pc:chgData name="Leanne Grillot" userId="587f10c4-9480-470e-aefc-488a9a542b27" providerId="ADAL" clId="{7241CD86-ECAE-4C7E-A37D-317F0F814C51}" dt="2025-08-22T19:08:19.039" v="1110" actId="1076"/>
        <pc:sldMkLst>
          <pc:docMk/>
          <pc:sldMk cId="4019754632" sldId="283"/>
        </pc:sldMkLst>
        <pc:picChg chg="add mod">
          <ac:chgData name="Leanne Grillot" userId="587f10c4-9480-470e-aefc-488a9a542b27" providerId="ADAL" clId="{7241CD86-ECAE-4C7E-A37D-317F0F814C51}" dt="2025-08-22T19:08:19.039" v="1110" actId="1076"/>
          <ac:picMkLst>
            <pc:docMk/>
            <pc:sldMk cId="4019754632" sldId="283"/>
            <ac:picMk id="5122" creationId="{51590ED9-0A91-6C95-AC3B-BDCDAD9D31D0}"/>
          </ac:picMkLst>
        </pc:picChg>
        <pc:picChg chg="add mod">
          <ac:chgData name="Leanne Grillot" userId="587f10c4-9480-470e-aefc-488a9a542b27" providerId="ADAL" clId="{7241CD86-ECAE-4C7E-A37D-317F0F814C51}" dt="2025-08-22T19:08:14.524" v="1108" actId="1076"/>
          <ac:picMkLst>
            <pc:docMk/>
            <pc:sldMk cId="4019754632" sldId="283"/>
            <ac:picMk id="5124" creationId="{A9D4EA95-A8E3-2446-8F7E-CB36E0DF3095}"/>
          </ac:picMkLst>
        </pc:picChg>
      </pc:sldChg>
      <pc:sldChg chg="addSp delSp modSp mod modClrScheme chgLayout">
        <pc:chgData name="Leanne Grillot" userId="587f10c4-9480-470e-aefc-488a9a542b27" providerId="ADAL" clId="{7241CD86-ECAE-4C7E-A37D-317F0F814C51}" dt="2025-08-22T18:22:43.831" v="326" actId="962"/>
        <pc:sldMkLst>
          <pc:docMk/>
          <pc:sldMk cId="926061055" sldId="287"/>
        </pc:sldMkLst>
        <pc:spChg chg="mod ord">
          <ac:chgData name="Leanne Grillot" userId="587f10c4-9480-470e-aefc-488a9a542b27" providerId="ADAL" clId="{7241CD86-ECAE-4C7E-A37D-317F0F814C51}" dt="2025-08-22T18:22:01.336" v="216" actId="1076"/>
          <ac:spMkLst>
            <pc:docMk/>
            <pc:sldMk cId="926061055" sldId="287"/>
            <ac:spMk id="2" creationId="{2868E08A-26CC-A227-5B71-E38875F00380}"/>
          </ac:spMkLst>
        </pc:spChg>
        <pc:picChg chg="add mod">
          <ac:chgData name="Leanne Grillot" userId="587f10c4-9480-470e-aefc-488a9a542b27" providerId="ADAL" clId="{7241CD86-ECAE-4C7E-A37D-317F0F814C51}" dt="2025-08-22T18:22:43.831" v="326" actId="962"/>
          <ac:picMkLst>
            <pc:docMk/>
            <pc:sldMk cId="926061055" sldId="287"/>
            <ac:picMk id="2050" creationId="{20E1F6CC-08D7-D641-7824-AF6E8615B157}"/>
          </ac:picMkLst>
        </pc:picChg>
        <pc:picChg chg="add mod">
          <ac:chgData name="Leanne Grillot" userId="587f10c4-9480-470e-aefc-488a9a542b27" providerId="ADAL" clId="{7241CD86-ECAE-4C7E-A37D-317F0F814C51}" dt="2025-08-22T18:21:56.531" v="215" actId="14100"/>
          <ac:picMkLst>
            <pc:docMk/>
            <pc:sldMk cId="926061055" sldId="287"/>
            <ac:picMk id="2052" creationId="{A38E134E-1023-4F37-4A48-574B2B461F7D}"/>
          </ac:picMkLst>
        </pc:picChg>
        <pc:picChg chg="add mod">
          <ac:chgData name="Leanne Grillot" userId="587f10c4-9480-470e-aefc-488a9a542b27" providerId="ADAL" clId="{7241CD86-ECAE-4C7E-A37D-317F0F814C51}" dt="2025-08-22T18:22:24.750" v="266" actId="962"/>
          <ac:picMkLst>
            <pc:docMk/>
            <pc:sldMk cId="926061055" sldId="287"/>
            <ac:picMk id="2058" creationId="{62FA2E91-E4A1-7059-210C-F5692EAEE3F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B9EBB-F47A-0148-B31D-84535ADA0839}" type="datetimeFigureOut">
              <a:rPr lang="en-US" smtClean="0"/>
              <a:t>10/7/25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4622-C062-874F-A5CC-A440E03D0E03}" type="slidenum">
              <a:rPr lang="en-US" smtClean="0"/>
              <a:t>‹#›</a:t>
            </a:fld>
            <a:endParaRPr lang="en-US"/>
          </a:p>
        </p:txBody>
      </p:sp>
    </p:spTree>
    <p:extLst>
      <p:ext uri="{BB962C8B-B14F-4D97-AF65-F5344CB8AC3E}">
        <p14:creationId xmlns:p14="http://schemas.microsoft.com/office/powerpoint/2010/main" val="174346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Canada" TargetMode="External"/><Relationship Id="rId13" Type="http://schemas.openxmlformats.org/officeDocument/2006/relationships/hyperlink" Target="https://en.wikipedia.org/wiki/Alan_H._Schoenfeld" TargetMode="External"/><Relationship Id="rId3" Type="http://schemas.openxmlformats.org/officeDocument/2006/relationships/hyperlink" Target="https://en.wikipedia.org/wiki/National_Council_of_Teachers_of_Mathematics" TargetMode="External"/><Relationship Id="rId7" Type="http://schemas.openxmlformats.org/officeDocument/2006/relationships/hyperlink" Target="https://en.wikipedia.org/wiki/United_States" TargetMode="External"/><Relationship Id="rId12" Type="http://schemas.openxmlformats.org/officeDocument/2006/relationships/hyperlink" Target="https://en.wikipedia.org/wiki/Barbara_Reys" TargetMode="External"/><Relationship Id="rId2" Type="http://schemas.openxmlformats.org/officeDocument/2006/relationships/slide" Target="../slides/slide6.xml"/><Relationship Id="rId16" Type="http://schemas.openxmlformats.org/officeDocument/2006/relationships/hyperlink" Target="https://en.wikipedia.org/wiki/Preschool" TargetMode="External"/><Relationship Id="rId1" Type="http://schemas.openxmlformats.org/officeDocument/2006/relationships/notesMaster" Target="../notesMasters/notesMaster1.xml"/><Relationship Id="rId6" Type="http://schemas.openxmlformats.org/officeDocument/2006/relationships/hyperlink" Target="https://en.wikipedia.org/wiki/Mathematics_education" TargetMode="External"/><Relationship Id="rId11" Type="http://schemas.openxmlformats.org/officeDocument/2006/relationships/hyperlink" Target="https://en.wikipedia.org/wiki/Joan_Ferrini-Mundy" TargetMode="External"/><Relationship Id="rId5" Type="http://schemas.openxmlformats.org/officeDocument/2006/relationships/hyperlink" Target="https://en.wikipedia.org/wiki/Principles_and_Standards_for_School_Mathematics#cite_note-2" TargetMode="External"/><Relationship Id="rId15" Type="http://schemas.openxmlformats.org/officeDocument/2006/relationships/hyperlink" Target="https://en.wikipedia.org/wiki/Educational_stages#United_States_and_Canada" TargetMode="External"/><Relationship Id="rId10" Type="http://schemas.openxmlformats.org/officeDocument/2006/relationships/hyperlink" Target="https://en.wikipedia.org/wiki/Mathematician" TargetMode="External"/><Relationship Id="rId4" Type="http://schemas.openxmlformats.org/officeDocument/2006/relationships/hyperlink" Target="https://en.wikipedia.org/wiki/Principles_and_Standards_for_School_Mathematics#cite_note-1" TargetMode="External"/><Relationship Id="rId9" Type="http://schemas.openxmlformats.org/officeDocument/2006/relationships/hyperlink" Target="https://en.wikipedia.org/wiki/Reform_mathematics" TargetMode="External"/><Relationship Id="rId14" Type="http://schemas.openxmlformats.org/officeDocument/2006/relationships/hyperlink" Target="https://en.wikipedia.org/wiki/Douglas_Clement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1</a:t>
            </a:fld>
            <a:endParaRPr lang="en-US"/>
          </a:p>
        </p:txBody>
      </p:sp>
    </p:spTree>
    <p:extLst>
      <p:ext uri="{BB962C8B-B14F-4D97-AF65-F5344CB8AC3E}">
        <p14:creationId xmlns:p14="http://schemas.microsoft.com/office/powerpoint/2010/main" val="3262936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Slide Number Placeholder 3"/>
          <p:cNvSpPr>
            <a:spLocks noGrp="1"/>
          </p:cNvSpPr>
          <p:nvPr>
            <p:ph type="sldNum" sz="quarter" idx="5"/>
          </p:nvPr>
        </p:nvSpPr>
        <p:spPr/>
        <p:txBody>
          <a:bodyPr/>
          <a:lstStyle/>
          <a:p>
            <a:fld id="{4A625BF4-F795-4DFE-B5DC-B965FBEA4B73}" type="slidenum">
              <a:rPr lang="en-US" smtClean="0"/>
              <a:t>11</a:t>
            </a:fld>
            <a:endParaRPr lang="en-US"/>
          </a:p>
        </p:txBody>
      </p:sp>
    </p:spTree>
    <p:extLst>
      <p:ext uri="{BB962C8B-B14F-4D97-AF65-F5344CB8AC3E}">
        <p14:creationId xmlns:p14="http://schemas.microsoft.com/office/powerpoint/2010/main" val="372755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a:p>
            <a:r>
              <a:rPr lang="en-US" sz="1200" b="0" i="0" kern="1200" dirty="0">
                <a:solidFill>
                  <a:schemeClr val="tx1"/>
                </a:solidFill>
                <a:effectLst/>
                <a:latin typeface="+mn-lt"/>
                <a:ea typeface="+mn-ea"/>
                <a:cs typeface="+mn-cs"/>
              </a:rPr>
              <a:t>* Tactile Five and Ten Frames</a:t>
            </a:r>
          </a:p>
          <a:p>
            <a:r>
              <a:rPr lang="en-US" sz="1200" b="0" i="0" kern="1200" dirty="0">
                <a:solidFill>
                  <a:schemeClr val="tx1"/>
                </a:solidFill>
                <a:effectLst/>
                <a:latin typeface="+mn-lt"/>
                <a:ea typeface="+mn-ea"/>
                <a:cs typeface="+mn-cs"/>
              </a:rPr>
              <a:t>* Hundred Board and manipulatives</a:t>
            </a:r>
          </a:p>
          <a:p>
            <a:r>
              <a:rPr lang="en-US" sz="1200" b="0" i="0" kern="1200" dirty="0">
                <a:solidFill>
                  <a:schemeClr val="tx1"/>
                </a:solidFill>
                <a:effectLst/>
                <a:latin typeface="+mn-lt"/>
                <a:ea typeface="+mn-ea"/>
                <a:cs typeface="+mn-cs"/>
              </a:rPr>
              <a:t>* Place Value Setter</a:t>
            </a:r>
          </a:p>
          <a:p>
            <a:r>
              <a:rPr lang="en-US" sz="1200" b="0" i="0" kern="1200" dirty="0">
                <a:solidFill>
                  <a:schemeClr val="tx1"/>
                </a:solidFill>
                <a:effectLst/>
                <a:latin typeface="+mn-lt"/>
                <a:ea typeface="+mn-ea"/>
                <a:cs typeface="+mn-cs"/>
              </a:rPr>
              <a:t>* Ruler</a:t>
            </a:r>
          </a:p>
        </p:txBody>
      </p:sp>
      <p:sp>
        <p:nvSpPr>
          <p:cNvPr id="4" name="Slide Number Placeholder 3"/>
          <p:cNvSpPr>
            <a:spLocks noGrp="1"/>
          </p:cNvSpPr>
          <p:nvPr>
            <p:ph type="sldNum" sz="quarter" idx="5"/>
          </p:nvPr>
        </p:nvSpPr>
        <p:spPr/>
        <p:txBody>
          <a:bodyPr/>
          <a:lstStyle/>
          <a:p>
            <a:fld id="{4A625BF4-F795-4DFE-B5DC-B965FBEA4B73}" type="slidenum">
              <a:rPr lang="en-US" smtClean="0"/>
              <a:t>12</a:t>
            </a:fld>
            <a:endParaRPr lang="en-US"/>
          </a:p>
        </p:txBody>
      </p:sp>
    </p:spTree>
    <p:extLst>
      <p:ext uri="{BB962C8B-B14F-4D97-AF65-F5344CB8AC3E}">
        <p14:creationId xmlns:p14="http://schemas.microsoft.com/office/powerpoint/2010/main" val="1284904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a:p>
            <a:r>
              <a:rPr lang="en-US" dirty="0"/>
              <a:t>Cosmic Number Line (App) (video)</a:t>
            </a:r>
          </a:p>
          <a:p>
            <a:pPr lvl="1"/>
            <a:r>
              <a:rPr lang="en-US" dirty="0"/>
              <a:t>Visualizes integers, rational numbers, and algebraic relationships. </a:t>
            </a:r>
          </a:p>
          <a:p>
            <a:r>
              <a:rPr lang="en-US" dirty="0"/>
              <a:t>Hundreds Board </a:t>
            </a:r>
          </a:p>
          <a:p>
            <a:pPr lvl="1"/>
            <a:r>
              <a:rPr lang="en-US" dirty="0"/>
              <a:t>Develops counting, skip counting, and place value skills. </a:t>
            </a:r>
          </a:p>
          <a:p>
            <a:r>
              <a:rPr lang="en-US" dirty="0"/>
              <a:t>Abacus </a:t>
            </a:r>
          </a:p>
          <a:p>
            <a:pPr lvl="1"/>
            <a:r>
              <a:rPr lang="en-US" dirty="0"/>
              <a:t>Supports basic computation and tactile representation of numbers. </a:t>
            </a:r>
          </a:p>
          <a:p>
            <a:r>
              <a:rPr lang="en-US" dirty="0"/>
              <a:t>Math Drill Flashcards </a:t>
            </a:r>
          </a:p>
          <a:p>
            <a:pPr lvl="1"/>
            <a:r>
              <a:rPr lang="en-US" dirty="0"/>
              <a:t>Builds fluency with addition and subtraction facts. </a:t>
            </a: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13</a:t>
            </a:fld>
            <a:endParaRPr lang="en-US"/>
          </a:p>
        </p:txBody>
      </p:sp>
    </p:spTree>
    <p:extLst>
      <p:ext uri="{BB962C8B-B14F-4D97-AF65-F5344CB8AC3E}">
        <p14:creationId xmlns:p14="http://schemas.microsoft.com/office/powerpoint/2010/main" val="3599750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Slide Number Placeholder 3"/>
          <p:cNvSpPr>
            <a:spLocks noGrp="1"/>
          </p:cNvSpPr>
          <p:nvPr>
            <p:ph type="sldNum" sz="quarter" idx="5"/>
          </p:nvPr>
        </p:nvSpPr>
        <p:spPr/>
        <p:txBody>
          <a:bodyPr/>
          <a:lstStyle/>
          <a:p>
            <a:fld id="{30594622-C062-874F-A5CC-A440E03D0E03}" type="slidenum">
              <a:rPr lang="en-US" smtClean="0"/>
              <a:t>14</a:t>
            </a:fld>
            <a:endParaRPr lang="en-US"/>
          </a:p>
        </p:txBody>
      </p:sp>
    </p:spTree>
    <p:extLst>
      <p:ext uri="{BB962C8B-B14F-4D97-AF65-F5344CB8AC3E}">
        <p14:creationId xmlns:p14="http://schemas.microsoft.com/office/powerpoint/2010/main" val="3975369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Slide Number Placeholder 3"/>
          <p:cNvSpPr>
            <a:spLocks noGrp="1"/>
          </p:cNvSpPr>
          <p:nvPr>
            <p:ph type="sldNum" sz="quarter" idx="5"/>
          </p:nvPr>
        </p:nvSpPr>
        <p:spPr/>
        <p:txBody>
          <a:bodyPr/>
          <a:lstStyle/>
          <a:p>
            <a:fld id="{4A625BF4-F795-4DFE-B5DC-B965FBEA4B73}" type="slidenum">
              <a:rPr lang="en-US" smtClean="0"/>
              <a:t>15</a:t>
            </a:fld>
            <a:endParaRPr lang="en-US"/>
          </a:p>
        </p:txBody>
      </p:sp>
    </p:spTree>
    <p:extLst>
      <p:ext uri="{BB962C8B-B14F-4D97-AF65-F5344CB8AC3E}">
        <p14:creationId xmlns:p14="http://schemas.microsoft.com/office/powerpoint/2010/main" val="3050818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a:p>
            <a:r>
              <a:rPr lang="en-US" sz="1200" b="0" i="0" kern="1200" dirty="0">
                <a:solidFill>
                  <a:schemeClr val="tx1"/>
                </a:solidFill>
                <a:effectLst/>
                <a:latin typeface="+mn-lt"/>
                <a:ea typeface="+mn-ea"/>
                <a:cs typeface="+mn-cs"/>
              </a:rPr>
              <a:t>* Abacus</a:t>
            </a:r>
          </a:p>
          <a:p>
            <a:r>
              <a:rPr lang="en-US" sz="1200" b="0" i="0" kern="1200" dirty="0">
                <a:solidFill>
                  <a:schemeClr val="tx1"/>
                </a:solidFill>
                <a:effectLst/>
                <a:latin typeface="+mn-lt"/>
                <a:ea typeface="+mn-ea"/>
                <a:cs typeface="+mn-cs"/>
              </a:rPr>
              <a:t>* Abacus App (video)</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Geometros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Flip-Over Concepts Books: Fractions</a:t>
            </a: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16</a:t>
            </a:fld>
            <a:endParaRPr lang="en-US"/>
          </a:p>
        </p:txBody>
      </p:sp>
    </p:spTree>
    <p:extLst>
      <p:ext uri="{BB962C8B-B14F-4D97-AF65-F5344CB8AC3E}">
        <p14:creationId xmlns:p14="http://schemas.microsoft.com/office/powerpoint/2010/main" val="249028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a:p>
            <a:endParaRPr lang="en-US" dirty="0"/>
          </a:p>
          <a:p>
            <a:r>
              <a:rPr lang="en-US" dirty="0"/>
              <a:t>Fraction Flip-Over Concept Books </a:t>
            </a:r>
          </a:p>
          <a:p>
            <a:pPr lvl="1"/>
            <a:r>
              <a:rPr lang="en-US" dirty="0"/>
              <a:t>Helps students visualize, compare, and manipulate fractions. </a:t>
            </a:r>
          </a:p>
          <a:p>
            <a:r>
              <a:rPr lang="en-US" dirty="0" err="1"/>
              <a:t>Geometro</a:t>
            </a:r>
            <a:r>
              <a:rPr lang="en-US" dirty="0"/>
              <a:t> </a:t>
            </a:r>
          </a:p>
          <a:p>
            <a:pPr lvl="1"/>
            <a:r>
              <a:rPr lang="en-US" dirty="0"/>
              <a:t>Introduces geometric shapes and spatial reasoning. </a:t>
            </a:r>
          </a:p>
          <a:p>
            <a:r>
              <a:rPr lang="en-US" dirty="0"/>
              <a:t>Abacus </a:t>
            </a:r>
          </a:p>
          <a:p>
            <a:pPr lvl="1"/>
            <a:r>
              <a:rPr lang="en-US" dirty="0"/>
              <a:t>Supports multi-digit computation and concept development. </a:t>
            </a:r>
          </a:p>
          <a:p>
            <a:r>
              <a:rPr lang="en-US" dirty="0"/>
              <a:t>Graph Benders </a:t>
            </a:r>
          </a:p>
          <a:p>
            <a:pPr lvl="1"/>
            <a:r>
              <a:rPr lang="en-US" dirty="0"/>
              <a:t>Builds understanding of early graphing concepts and data collection. </a:t>
            </a: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17</a:t>
            </a:fld>
            <a:endParaRPr lang="en-US"/>
          </a:p>
        </p:txBody>
      </p:sp>
    </p:spTree>
    <p:extLst>
      <p:ext uri="{BB962C8B-B14F-4D97-AF65-F5344CB8AC3E}">
        <p14:creationId xmlns:p14="http://schemas.microsoft.com/office/powerpoint/2010/main" val="3515534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p:txBody>
      </p:sp>
      <p:sp>
        <p:nvSpPr>
          <p:cNvPr id="4" name="Slide Number Placeholder 3"/>
          <p:cNvSpPr>
            <a:spLocks noGrp="1"/>
          </p:cNvSpPr>
          <p:nvPr>
            <p:ph type="sldNum" sz="quarter" idx="5"/>
          </p:nvPr>
        </p:nvSpPr>
        <p:spPr/>
        <p:txBody>
          <a:bodyPr/>
          <a:lstStyle/>
          <a:p>
            <a:fld id="{30594622-C062-874F-A5CC-A440E03D0E03}" type="slidenum">
              <a:rPr lang="en-US" smtClean="0"/>
              <a:t>18</a:t>
            </a:fld>
            <a:endParaRPr lang="en-US"/>
          </a:p>
        </p:txBody>
      </p:sp>
    </p:spTree>
    <p:extLst>
      <p:ext uri="{BB962C8B-B14F-4D97-AF65-F5344CB8AC3E}">
        <p14:creationId xmlns:p14="http://schemas.microsoft.com/office/powerpoint/2010/main" val="2201501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a:p>
            <a:endParaRPr lang="en-US" dirty="0"/>
          </a:p>
        </p:txBody>
      </p:sp>
      <p:sp>
        <p:nvSpPr>
          <p:cNvPr id="4" name="Slide Number Placeholder 3"/>
          <p:cNvSpPr>
            <a:spLocks noGrp="1"/>
          </p:cNvSpPr>
          <p:nvPr>
            <p:ph type="sldNum" sz="quarter" idx="5"/>
          </p:nvPr>
        </p:nvSpPr>
        <p:spPr/>
        <p:txBody>
          <a:bodyPr/>
          <a:lstStyle/>
          <a:p>
            <a:fld id="{4A625BF4-F795-4DFE-B5DC-B965FBEA4B73}" type="slidenum">
              <a:rPr lang="en-US" smtClean="0"/>
              <a:t>19</a:t>
            </a:fld>
            <a:endParaRPr lang="en-US"/>
          </a:p>
        </p:txBody>
      </p:sp>
    </p:spTree>
    <p:extLst>
      <p:ext uri="{BB962C8B-B14F-4D97-AF65-F5344CB8AC3E}">
        <p14:creationId xmlns:p14="http://schemas.microsoft.com/office/powerpoint/2010/main" val="1642754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a:p>
            <a:r>
              <a:rPr lang="en-US" sz="1200" b="0" i="0" kern="1200" dirty="0">
                <a:solidFill>
                  <a:schemeClr val="tx1"/>
                </a:solidFill>
                <a:effectLst/>
                <a:latin typeface="+mn-lt"/>
                <a:ea typeface="+mn-ea"/>
                <a:cs typeface="+mn-cs"/>
              </a:rPr>
              <a:t>* Tactile Algebra Tiles</a:t>
            </a:r>
          </a:p>
          <a:p>
            <a:r>
              <a:rPr lang="en-US" sz="1200" b="0" i="0" kern="1200" dirty="0">
                <a:solidFill>
                  <a:schemeClr val="tx1"/>
                </a:solidFill>
                <a:effectLst/>
                <a:latin typeface="+mn-lt"/>
                <a:ea typeface="+mn-ea"/>
                <a:cs typeface="+mn-cs"/>
              </a:rPr>
              <a:t>* Cedric’s Cartesian Quest (video)</a:t>
            </a:r>
          </a:p>
          <a:p>
            <a:r>
              <a:rPr lang="en-US" sz="1200" b="0" i="0" kern="1200" dirty="0">
                <a:solidFill>
                  <a:schemeClr val="tx1"/>
                </a:solidFill>
                <a:effectLst/>
                <a:latin typeface="+mn-lt"/>
                <a:ea typeface="+mn-ea"/>
                <a:cs typeface="+mn-cs"/>
              </a:rPr>
              <a:t>* Graph Benders</a:t>
            </a:r>
          </a:p>
          <a:p>
            <a:r>
              <a:rPr lang="en-US" sz="1200" b="0" i="0" kern="1200" dirty="0">
                <a:solidFill>
                  <a:schemeClr val="tx1"/>
                </a:solidFill>
                <a:effectLst/>
                <a:latin typeface="+mn-lt"/>
                <a:ea typeface="+mn-ea"/>
                <a:cs typeface="+mn-cs"/>
              </a:rPr>
              <a:t>* APH Graph Sheets</a:t>
            </a: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20</a:t>
            </a:fld>
            <a:endParaRPr lang="en-US"/>
          </a:p>
        </p:txBody>
      </p:sp>
    </p:spTree>
    <p:extLst>
      <p:ext uri="{BB962C8B-B14F-4D97-AF65-F5344CB8AC3E}">
        <p14:creationId xmlns:p14="http://schemas.microsoft.com/office/powerpoint/2010/main" val="316983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3</a:t>
            </a:fld>
            <a:endParaRPr lang="en-US"/>
          </a:p>
        </p:txBody>
      </p:sp>
    </p:spTree>
    <p:extLst>
      <p:ext uri="{BB962C8B-B14F-4D97-AF65-F5344CB8AC3E}">
        <p14:creationId xmlns:p14="http://schemas.microsoft.com/office/powerpoint/2010/main" val="1721198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a:p>
            <a:endParaRPr lang="en-US" dirty="0"/>
          </a:p>
          <a:p>
            <a:r>
              <a:rPr lang="en-US" dirty="0"/>
              <a:t>Fraction Flip-Over Concept Books </a:t>
            </a:r>
          </a:p>
          <a:p>
            <a:pPr lvl="1"/>
            <a:r>
              <a:rPr lang="en-US" dirty="0"/>
              <a:t>Reinforces fractional concepts and equivalence. </a:t>
            </a:r>
          </a:p>
          <a:p>
            <a:r>
              <a:rPr lang="en-US" dirty="0"/>
              <a:t>Graph Benders </a:t>
            </a:r>
          </a:p>
          <a:p>
            <a:pPr lvl="1"/>
            <a:r>
              <a:rPr lang="en-US" dirty="0"/>
              <a:t>Expands into coordinate graphing and slope. </a:t>
            </a:r>
          </a:p>
          <a:p>
            <a:r>
              <a:rPr lang="en-US" dirty="0"/>
              <a:t>Cedric’s Cartesian Quest (App) (video)</a:t>
            </a:r>
          </a:p>
          <a:p>
            <a:pPr lvl="1"/>
            <a:r>
              <a:rPr lang="en-US" dirty="0"/>
              <a:t>Gamified exploration of the coordinate plane. </a:t>
            </a:r>
          </a:p>
          <a:p>
            <a:r>
              <a:rPr lang="en-US" dirty="0" err="1"/>
              <a:t>Geometro</a:t>
            </a:r>
            <a:r>
              <a:rPr lang="en-US" dirty="0"/>
              <a:t> </a:t>
            </a:r>
          </a:p>
          <a:p>
            <a:pPr lvl="1"/>
            <a:r>
              <a:rPr lang="en-US" dirty="0"/>
              <a:t>Builds understanding of 3D shapes and transformations. </a:t>
            </a: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21</a:t>
            </a:fld>
            <a:endParaRPr lang="en-US"/>
          </a:p>
        </p:txBody>
      </p:sp>
    </p:spTree>
    <p:extLst>
      <p:ext uri="{BB962C8B-B14F-4D97-AF65-F5344CB8AC3E}">
        <p14:creationId xmlns:p14="http://schemas.microsoft.com/office/powerpoint/2010/main" val="2998846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p:txBody>
      </p:sp>
      <p:sp>
        <p:nvSpPr>
          <p:cNvPr id="4" name="Slide Number Placeholder 3"/>
          <p:cNvSpPr>
            <a:spLocks noGrp="1"/>
          </p:cNvSpPr>
          <p:nvPr>
            <p:ph type="sldNum" sz="quarter" idx="5"/>
          </p:nvPr>
        </p:nvSpPr>
        <p:spPr/>
        <p:txBody>
          <a:bodyPr/>
          <a:lstStyle/>
          <a:p>
            <a:fld id="{30594622-C062-874F-A5CC-A440E03D0E03}" type="slidenum">
              <a:rPr lang="en-US" smtClean="0"/>
              <a:t>22</a:t>
            </a:fld>
            <a:endParaRPr lang="en-US"/>
          </a:p>
        </p:txBody>
      </p:sp>
    </p:spTree>
    <p:extLst>
      <p:ext uri="{BB962C8B-B14F-4D97-AF65-F5344CB8AC3E}">
        <p14:creationId xmlns:p14="http://schemas.microsoft.com/office/powerpoint/2010/main" val="843099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p:txBody>
      </p:sp>
      <p:sp>
        <p:nvSpPr>
          <p:cNvPr id="4" name="Slide Number Placeholder 3"/>
          <p:cNvSpPr>
            <a:spLocks noGrp="1"/>
          </p:cNvSpPr>
          <p:nvPr>
            <p:ph type="sldNum" sz="quarter" idx="5"/>
          </p:nvPr>
        </p:nvSpPr>
        <p:spPr/>
        <p:txBody>
          <a:bodyPr/>
          <a:lstStyle/>
          <a:p>
            <a:fld id="{4A625BF4-F795-4DFE-B5DC-B965FBEA4B73}" type="slidenum">
              <a:rPr lang="en-US" smtClean="0"/>
              <a:t>23</a:t>
            </a:fld>
            <a:endParaRPr lang="en-US"/>
          </a:p>
        </p:txBody>
      </p:sp>
    </p:spTree>
    <p:extLst>
      <p:ext uri="{BB962C8B-B14F-4D97-AF65-F5344CB8AC3E}">
        <p14:creationId xmlns:p14="http://schemas.microsoft.com/office/powerpoint/2010/main" val="529594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a:p>
            <a:r>
              <a:rPr lang="en-US" sz="1200" b="0" i="0" kern="1200" dirty="0">
                <a:solidFill>
                  <a:schemeClr val="tx1"/>
                </a:solidFill>
                <a:effectLst/>
                <a:latin typeface="+mn-lt"/>
                <a:ea typeface="+mn-ea"/>
                <a:cs typeface="+mn-cs"/>
              </a:rPr>
              <a:t>* Geometric Drawing Stencils</a:t>
            </a:r>
          </a:p>
          <a:p>
            <a:r>
              <a:rPr lang="en-US" sz="1200" b="0" i="0" kern="1200" dirty="0">
                <a:solidFill>
                  <a:schemeClr val="tx1"/>
                </a:solidFill>
                <a:effectLst/>
                <a:latin typeface="+mn-lt"/>
                <a:ea typeface="+mn-ea"/>
                <a:cs typeface="+mn-cs"/>
              </a:rPr>
              <a:t>* Draftsman Tactile Drawing Board</a:t>
            </a:r>
          </a:p>
          <a:p>
            <a:r>
              <a:rPr lang="en-US" sz="1200" b="0" i="0" kern="1200" dirty="0">
                <a:solidFill>
                  <a:schemeClr val="tx1"/>
                </a:solidFill>
                <a:effectLst/>
                <a:latin typeface="+mn-lt"/>
                <a:ea typeface="+mn-ea"/>
                <a:cs typeface="+mn-cs"/>
              </a:rPr>
              <a:t>* Algebra on the Monarch (video)</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AnyMath</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24</a:t>
            </a:fld>
            <a:endParaRPr lang="en-US"/>
          </a:p>
        </p:txBody>
      </p:sp>
    </p:spTree>
    <p:extLst>
      <p:ext uri="{BB962C8B-B14F-4D97-AF65-F5344CB8AC3E}">
        <p14:creationId xmlns:p14="http://schemas.microsoft.com/office/powerpoint/2010/main" val="2927310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a:p>
            <a:endParaRPr lang="en-US" dirty="0"/>
          </a:p>
          <a:p>
            <a:r>
              <a:rPr lang="en-US" dirty="0"/>
              <a:t>Cedric’s Cartesian Quest (App) </a:t>
            </a:r>
          </a:p>
          <a:p>
            <a:pPr lvl="1"/>
            <a:r>
              <a:rPr lang="en-US" dirty="0"/>
              <a:t>Extends into algebraic graphing and spatial reasoning. </a:t>
            </a:r>
          </a:p>
          <a:p>
            <a:r>
              <a:rPr lang="en-US" dirty="0"/>
              <a:t>Graph Benders </a:t>
            </a:r>
          </a:p>
          <a:p>
            <a:pPr lvl="1"/>
            <a:r>
              <a:rPr lang="en-US" dirty="0"/>
              <a:t>Used for data modeling and analyzing slope/intercepts. </a:t>
            </a:r>
          </a:p>
          <a:p>
            <a:r>
              <a:rPr lang="en-US" dirty="0"/>
              <a:t>Abacus </a:t>
            </a:r>
          </a:p>
          <a:p>
            <a:pPr lvl="1"/>
            <a:r>
              <a:rPr lang="en-US" dirty="0"/>
              <a:t>Supports algebraic thinking and multi-step computation.</a:t>
            </a: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25</a:t>
            </a:fld>
            <a:endParaRPr lang="en-US"/>
          </a:p>
        </p:txBody>
      </p:sp>
    </p:spTree>
    <p:extLst>
      <p:ext uri="{BB962C8B-B14F-4D97-AF65-F5344CB8AC3E}">
        <p14:creationId xmlns:p14="http://schemas.microsoft.com/office/powerpoint/2010/main" val="1818743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a:t>
            </a:r>
            <a:endParaRPr lang="en-US" dirty="0"/>
          </a:p>
        </p:txBody>
      </p:sp>
      <p:sp>
        <p:nvSpPr>
          <p:cNvPr id="4" name="Slide Number Placeholder 3"/>
          <p:cNvSpPr>
            <a:spLocks noGrp="1"/>
          </p:cNvSpPr>
          <p:nvPr>
            <p:ph type="sldNum" sz="quarter" idx="5"/>
          </p:nvPr>
        </p:nvSpPr>
        <p:spPr/>
        <p:txBody>
          <a:bodyPr/>
          <a:lstStyle/>
          <a:p>
            <a:fld id="{4A625BF4-F795-4DFE-B5DC-B965FBEA4B73}" type="slidenum">
              <a:rPr lang="en-US" smtClean="0"/>
              <a:t>26</a:t>
            </a:fld>
            <a:endParaRPr lang="en-US"/>
          </a:p>
        </p:txBody>
      </p:sp>
    </p:spTree>
    <p:extLst>
      <p:ext uri="{BB962C8B-B14F-4D97-AF65-F5344CB8AC3E}">
        <p14:creationId xmlns:p14="http://schemas.microsoft.com/office/powerpoint/2010/main" val="2376519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D34B0-702F-D25F-5E7A-742088FB3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D48FF-0BAA-B985-55B5-EDFA50B45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5AEDE-4E3D-15ED-C18A-1BF0EA5A67C0}"/>
              </a:ext>
            </a:extLst>
          </p:cNvPr>
          <p:cNvSpPr>
            <a:spLocks noGrp="1"/>
          </p:cNvSpPr>
          <p:nvPr>
            <p:ph type="body" idx="1"/>
          </p:nvPr>
        </p:nvSpPr>
        <p:spPr/>
        <p:txBody>
          <a:bodyPr/>
          <a:lstStyle/>
          <a:p>
            <a:r>
              <a:rPr lang="en-US" dirty="0"/>
              <a:t>Selecting APH Math Products Which Align with the Principles and Standards for School Mathematics Domains or Common Core State Standards</a:t>
            </a:r>
          </a:p>
        </p:txBody>
      </p:sp>
      <p:sp>
        <p:nvSpPr>
          <p:cNvPr id="4" name="Slide Number Placeholder 3">
            <a:extLst>
              <a:ext uri="{FF2B5EF4-FFF2-40B4-BE49-F238E27FC236}">
                <a16:creationId xmlns:a16="http://schemas.microsoft.com/office/drawing/2014/main" id="{55BC42DA-BA0B-D862-C311-65F88AE33E4A}"/>
              </a:ext>
            </a:extLst>
          </p:cNvPr>
          <p:cNvSpPr>
            <a:spLocks noGrp="1"/>
          </p:cNvSpPr>
          <p:nvPr>
            <p:ph type="sldNum" sz="quarter" idx="5"/>
          </p:nvPr>
        </p:nvSpPr>
        <p:spPr/>
        <p:txBody>
          <a:bodyPr/>
          <a:lstStyle/>
          <a:p>
            <a:fld id="{4A625BF4-F795-4DFE-B5DC-B965FBEA4B73}" type="slidenum">
              <a:rPr lang="en-US" smtClean="0"/>
              <a:t>27</a:t>
            </a:fld>
            <a:endParaRPr lang="en-US"/>
          </a:p>
        </p:txBody>
      </p:sp>
    </p:spTree>
    <p:extLst>
      <p:ext uri="{BB962C8B-B14F-4D97-AF65-F5344CB8AC3E}">
        <p14:creationId xmlns:p14="http://schemas.microsoft.com/office/powerpoint/2010/main" val="4246961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46257-5637-CE96-23F5-0B6E540CF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9E930-CE0D-841D-C92A-0031207AA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1E63E-9BF6-3584-5852-129D3B87D8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1DA2DC-4C37-8013-F59A-9151E2A5623A}"/>
              </a:ext>
            </a:extLst>
          </p:cNvPr>
          <p:cNvSpPr>
            <a:spLocks noGrp="1"/>
          </p:cNvSpPr>
          <p:nvPr>
            <p:ph type="sldNum" sz="quarter" idx="5"/>
          </p:nvPr>
        </p:nvSpPr>
        <p:spPr/>
        <p:txBody>
          <a:bodyPr/>
          <a:lstStyle/>
          <a:p>
            <a:fld id="{4A625BF4-F795-4DFE-B5DC-B965FBEA4B73}" type="slidenum">
              <a:rPr lang="en-US" smtClean="0"/>
              <a:t>28</a:t>
            </a:fld>
            <a:endParaRPr lang="en-US"/>
          </a:p>
        </p:txBody>
      </p:sp>
    </p:spTree>
    <p:extLst>
      <p:ext uri="{BB962C8B-B14F-4D97-AF65-F5344CB8AC3E}">
        <p14:creationId xmlns:p14="http://schemas.microsoft.com/office/powerpoint/2010/main" val="3721640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E799-5AE4-0B62-7125-8A2C643EF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9003B-FB16-1FF2-EDF4-5679BC9F4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5867A-4583-7575-EA5D-059A9D75B7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691A61-83A2-0049-DF3F-0842D811A596}"/>
              </a:ext>
            </a:extLst>
          </p:cNvPr>
          <p:cNvSpPr>
            <a:spLocks noGrp="1"/>
          </p:cNvSpPr>
          <p:nvPr>
            <p:ph type="sldNum" sz="quarter" idx="5"/>
          </p:nvPr>
        </p:nvSpPr>
        <p:spPr/>
        <p:txBody>
          <a:bodyPr/>
          <a:lstStyle/>
          <a:p>
            <a:fld id="{4A625BF4-F795-4DFE-B5DC-B965FBEA4B73}" type="slidenum">
              <a:rPr lang="en-US" smtClean="0"/>
              <a:t>29</a:t>
            </a:fld>
            <a:endParaRPr lang="en-US"/>
          </a:p>
        </p:txBody>
      </p:sp>
    </p:spTree>
    <p:extLst>
      <p:ext uri="{BB962C8B-B14F-4D97-AF65-F5344CB8AC3E}">
        <p14:creationId xmlns:p14="http://schemas.microsoft.com/office/powerpoint/2010/main" val="2284617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B7D4-74EA-1A0E-5074-4DC7C5410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733CC-6F25-188E-B786-D1F0FC543C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4E6CD2-27D3-6074-16B3-09ECA83866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3BED5B-6691-8D73-4A7B-ED5394BCBC6B}"/>
              </a:ext>
            </a:extLst>
          </p:cNvPr>
          <p:cNvSpPr>
            <a:spLocks noGrp="1"/>
          </p:cNvSpPr>
          <p:nvPr>
            <p:ph type="sldNum" sz="quarter" idx="5"/>
          </p:nvPr>
        </p:nvSpPr>
        <p:spPr/>
        <p:txBody>
          <a:bodyPr/>
          <a:lstStyle/>
          <a:p>
            <a:fld id="{4A625BF4-F795-4DFE-B5DC-B965FBEA4B73}" type="slidenum">
              <a:rPr lang="en-US" smtClean="0"/>
              <a:t>30</a:t>
            </a:fld>
            <a:endParaRPr lang="en-US"/>
          </a:p>
        </p:txBody>
      </p:sp>
    </p:spTree>
    <p:extLst>
      <p:ext uri="{BB962C8B-B14F-4D97-AF65-F5344CB8AC3E}">
        <p14:creationId xmlns:p14="http://schemas.microsoft.com/office/powerpoint/2010/main" val="263600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Slide Number Placeholder 3"/>
          <p:cNvSpPr>
            <a:spLocks noGrp="1"/>
          </p:cNvSpPr>
          <p:nvPr>
            <p:ph type="sldNum" sz="quarter" idx="5"/>
          </p:nvPr>
        </p:nvSpPr>
        <p:spPr/>
        <p:txBody>
          <a:bodyPr/>
          <a:lstStyle/>
          <a:p>
            <a:fld id="{4A625BF4-F795-4DFE-B5DC-B965FBEA4B73}" type="slidenum">
              <a:rPr lang="en-US" smtClean="0"/>
              <a:t>4</a:t>
            </a:fld>
            <a:endParaRPr lang="en-US"/>
          </a:p>
        </p:txBody>
      </p:sp>
    </p:spTree>
    <p:extLst>
      <p:ext uri="{BB962C8B-B14F-4D97-AF65-F5344CB8AC3E}">
        <p14:creationId xmlns:p14="http://schemas.microsoft.com/office/powerpoint/2010/main" val="3610730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EA845-70CD-EBE1-AB34-3B6F60EAB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88292-6065-8754-1681-D89AB35448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0D1B4-D227-B9FD-9C59-DF7F00F065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F23E06-E9AE-2625-872E-11C84DCD79AF}"/>
              </a:ext>
            </a:extLst>
          </p:cNvPr>
          <p:cNvSpPr>
            <a:spLocks noGrp="1"/>
          </p:cNvSpPr>
          <p:nvPr>
            <p:ph type="sldNum" sz="quarter" idx="5"/>
          </p:nvPr>
        </p:nvSpPr>
        <p:spPr/>
        <p:txBody>
          <a:bodyPr/>
          <a:lstStyle/>
          <a:p>
            <a:fld id="{4A625BF4-F795-4DFE-B5DC-B965FBEA4B73}" type="slidenum">
              <a:rPr lang="en-US" smtClean="0"/>
              <a:t>31</a:t>
            </a:fld>
            <a:endParaRPr lang="en-US"/>
          </a:p>
        </p:txBody>
      </p:sp>
    </p:spTree>
    <p:extLst>
      <p:ext uri="{BB962C8B-B14F-4D97-AF65-F5344CB8AC3E}">
        <p14:creationId xmlns:p14="http://schemas.microsoft.com/office/powerpoint/2010/main" val="783688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32</a:t>
            </a:fld>
            <a:endParaRPr lang="en-US"/>
          </a:p>
        </p:txBody>
      </p:sp>
    </p:spTree>
    <p:extLst>
      <p:ext uri="{BB962C8B-B14F-4D97-AF65-F5344CB8AC3E}">
        <p14:creationId xmlns:p14="http://schemas.microsoft.com/office/powerpoint/2010/main" val="226634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a:t>
            </a:r>
          </a:p>
        </p:txBody>
      </p:sp>
      <p:sp>
        <p:nvSpPr>
          <p:cNvPr id="4" name="Slide Number Placeholder 3"/>
          <p:cNvSpPr>
            <a:spLocks noGrp="1"/>
          </p:cNvSpPr>
          <p:nvPr>
            <p:ph type="sldNum" sz="quarter" idx="5"/>
          </p:nvPr>
        </p:nvSpPr>
        <p:spPr/>
        <p:txBody>
          <a:bodyPr/>
          <a:lstStyle/>
          <a:p>
            <a:fld id="{09E22C67-95A5-4824-B4EF-E0DA4FFAE19A}" type="slidenum">
              <a:rPr lang="en-US" smtClean="0"/>
              <a:t>33</a:t>
            </a:fld>
            <a:endParaRPr lang="en-US"/>
          </a:p>
        </p:txBody>
      </p:sp>
    </p:spTree>
    <p:extLst>
      <p:ext uri="{BB962C8B-B14F-4D97-AF65-F5344CB8AC3E}">
        <p14:creationId xmlns:p14="http://schemas.microsoft.com/office/powerpoint/2010/main" val="296263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Slide Number Placeholder 3"/>
          <p:cNvSpPr>
            <a:spLocks noGrp="1"/>
          </p:cNvSpPr>
          <p:nvPr>
            <p:ph type="sldNum" sz="quarter" idx="5"/>
          </p:nvPr>
        </p:nvSpPr>
        <p:spPr/>
        <p:txBody>
          <a:bodyPr/>
          <a:lstStyle/>
          <a:p>
            <a:fld id="{4A625BF4-F795-4DFE-B5DC-B965FBEA4B73}" type="slidenum">
              <a:rPr lang="en-US" smtClean="0"/>
              <a:t>5</a:t>
            </a:fld>
            <a:endParaRPr lang="en-US"/>
          </a:p>
        </p:txBody>
      </p:sp>
    </p:spTree>
    <p:extLst>
      <p:ext uri="{BB962C8B-B14F-4D97-AF65-F5344CB8AC3E}">
        <p14:creationId xmlns:p14="http://schemas.microsoft.com/office/powerpoint/2010/main" val="1173333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1" dirty="0">
                <a:solidFill>
                  <a:srgbClr val="202122"/>
                </a:solidFill>
                <a:effectLst/>
                <a:latin typeface="Arial" panose="020B0604020202020204" pitchFamily="34" charset="0"/>
              </a:rPr>
              <a:t>Leanne</a:t>
            </a:r>
          </a:p>
          <a:p>
            <a:pPr algn="l"/>
            <a:r>
              <a:rPr lang="en-US" b="1" i="1" dirty="0">
                <a:solidFill>
                  <a:srgbClr val="202122"/>
                </a:solidFill>
                <a:effectLst/>
                <a:latin typeface="Arial" panose="020B0604020202020204" pitchFamily="34" charset="0"/>
              </a:rPr>
              <a:t>Principles and Standards for School Mathematics</a:t>
            </a:r>
            <a:r>
              <a:rPr lang="en-US" b="0" i="0" dirty="0">
                <a:solidFill>
                  <a:srgbClr val="202122"/>
                </a:solidFill>
                <a:effectLst/>
                <a:latin typeface="Arial" panose="020B0604020202020204" pitchFamily="34" charset="0"/>
              </a:rPr>
              <a:t> (</a:t>
            </a:r>
            <a:r>
              <a:rPr lang="en-US" b="1" i="1" dirty="0">
                <a:solidFill>
                  <a:srgbClr val="202122"/>
                </a:solidFill>
                <a:effectLst/>
                <a:latin typeface="Arial" panose="020B0604020202020204" pitchFamily="34" charset="0"/>
              </a:rPr>
              <a:t>PSSM</a:t>
            </a:r>
            <a:r>
              <a:rPr lang="en-US" b="0" i="0" dirty="0">
                <a:solidFill>
                  <a:srgbClr val="202122"/>
                </a:solidFill>
                <a:effectLst/>
                <a:latin typeface="Arial" panose="020B0604020202020204" pitchFamily="34" charset="0"/>
              </a:rPr>
              <a:t>) are guidelines produced by the </a:t>
            </a:r>
            <a:r>
              <a:rPr lang="en-US" b="0" i="0" u="none" strike="noStrike" dirty="0">
                <a:solidFill>
                  <a:srgbClr val="3366CC"/>
                </a:solidFill>
                <a:effectLst/>
                <a:latin typeface="Arial" panose="020B0604020202020204" pitchFamily="34" charset="0"/>
                <a:hlinkClick r:id="rId3" tooltip="National Council of Teachers of Mathematics"/>
              </a:rPr>
              <a:t>National Council of Teachers of Mathematics</a:t>
            </a:r>
            <a:r>
              <a:rPr lang="en-US" b="0" i="0" dirty="0">
                <a:solidFill>
                  <a:srgbClr val="202122"/>
                </a:solidFill>
                <a:effectLst/>
                <a:latin typeface="Arial" panose="020B0604020202020204" pitchFamily="34" charset="0"/>
              </a:rPr>
              <a:t> (NCTM) in 2000, setting forth recommendations for mathematics educators.</a:t>
            </a:r>
            <a:r>
              <a:rPr lang="en-US" b="0" i="0" u="none" strike="noStrike" baseline="30000" dirty="0">
                <a:solidFill>
                  <a:srgbClr val="3366CC"/>
                </a:solidFill>
                <a:effectLst/>
                <a:latin typeface="Arial" panose="020B0604020202020204" pitchFamily="34" charset="0"/>
                <a:hlinkClick r:id="rId4"/>
              </a:rPr>
              <a:t>[1]</a:t>
            </a:r>
            <a:r>
              <a:rPr lang="en-US" b="0" i="0" u="none" strike="noStrike" baseline="30000" dirty="0">
                <a:solidFill>
                  <a:srgbClr val="3366CC"/>
                </a:solidFill>
                <a:effectLst/>
                <a:latin typeface="Arial" panose="020B0604020202020204" pitchFamily="34" charset="0"/>
                <a:hlinkClick r:id="rId5"/>
              </a:rPr>
              <a:t>[2]</a:t>
            </a:r>
            <a:r>
              <a:rPr lang="en-US" b="0" i="0" dirty="0">
                <a:solidFill>
                  <a:srgbClr val="202122"/>
                </a:solidFill>
                <a:effectLst/>
                <a:latin typeface="Arial" panose="020B0604020202020204" pitchFamily="34" charset="0"/>
              </a:rPr>
              <a:t> They form a national vision for preschool through twelfth grade </a:t>
            </a:r>
            <a:r>
              <a:rPr lang="en-US" b="0" i="0" u="none" strike="noStrike" dirty="0">
                <a:solidFill>
                  <a:srgbClr val="3366CC"/>
                </a:solidFill>
                <a:effectLst/>
                <a:latin typeface="Arial" panose="020B0604020202020204" pitchFamily="34" charset="0"/>
                <a:hlinkClick r:id="rId6" tooltip="Mathematics education"/>
              </a:rPr>
              <a:t>mathematics education</a:t>
            </a:r>
            <a:r>
              <a:rPr lang="en-US" b="0" i="0" dirty="0">
                <a:solidFill>
                  <a:srgbClr val="202122"/>
                </a:solidFill>
                <a:effectLst/>
                <a:latin typeface="Arial" panose="020B0604020202020204" pitchFamily="34" charset="0"/>
              </a:rPr>
              <a:t> in the </a:t>
            </a:r>
            <a:r>
              <a:rPr lang="en-US" b="0" i="0" u="none" strike="noStrike" dirty="0">
                <a:solidFill>
                  <a:srgbClr val="3366CC"/>
                </a:solidFill>
                <a:effectLst/>
                <a:latin typeface="Arial" panose="020B0604020202020204" pitchFamily="34" charset="0"/>
                <a:hlinkClick r:id="rId7" tooltip="United States"/>
              </a:rPr>
              <a:t>US</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8" tooltip="Canada"/>
              </a:rPr>
              <a:t>Canada</a:t>
            </a:r>
            <a:r>
              <a:rPr lang="en-US" b="0" i="0" dirty="0">
                <a:solidFill>
                  <a:srgbClr val="202122"/>
                </a:solidFill>
                <a:effectLst/>
                <a:latin typeface="Arial" panose="020B0604020202020204" pitchFamily="34" charset="0"/>
              </a:rPr>
              <a:t>. It is the primary model for </a:t>
            </a:r>
            <a:r>
              <a:rPr lang="en-US" b="0" i="0" u="none" strike="noStrike" dirty="0">
                <a:solidFill>
                  <a:srgbClr val="3366CC"/>
                </a:solidFill>
                <a:effectLst/>
                <a:latin typeface="Arial" panose="020B0604020202020204" pitchFamily="34" charset="0"/>
                <a:hlinkClick r:id="rId9" tooltip="Reform mathematics"/>
              </a:rPr>
              <a:t>standards-based mathematics</a:t>
            </a:r>
            <a:r>
              <a:rPr lang="en-US" b="0" i="0" dirty="0">
                <a:solidFill>
                  <a:srgbClr val="202122"/>
                </a:solidFill>
                <a:effectLst/>
                <a:latin typeface="Arial" panose="020B0604020202020204" pitchFamily="34" charset="0"/>
              </a:rPr>
              <a:t>.</a:t>
            </a: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NCTM employed a consensus process that involved classroom teachers, </a:t>
            </a:r>
            <a:r>
              <a:rPr lang="en-US" b="0" i="0" u="none" strike="noStrike" dirty="0">
                <a:solidFill>
                  <a:srgbClr val="3366CC"/>
                </a:solidFill>
                <a:effectLst/>
                <a:latin typeface="Arial" panose="020B0604020202020204" pitchFamily="34" charset="0"/>
                <a:hlinkClick r:id="rId10" tooltip="Mathematician"/>
              </a:rPr>
              <a:t>mathematicians</a:t>
            </a:r>
            <a:r>
              <a:rPr lang="en-US" b="0" i="0" dirty="0">
                <a:solidFill>
                  <a:srgbClr val="202122"/>
                </a:solidFill>
                <a:effectLst/>
                <a:latin typeface="Arial" panose="020B0604020202020204" pitchFamily="34" charset="0"/>
              </a:rPr>
              <a:t>, and educational researchers. A total of 48 individuals are listed in the document as having contributed, led by </a:t>
            </a:r>
            <a:r>
              <a:rPr lang="en-US" b="0" i="0" u="none" strike="noStrike" dirty="0">
                <a:solidFill>
                  <a:srgbClr val="3366CC"/>
                </a:solidFill>
                <a:effectLst/>
                <a:latin typeface="Arial" panose="020B0604020202020204" pitchFamily="34" charset="0"/>
                <a:hlinkClick r:id="rId11" tooltip="Joan Ferrini-Mundy"/>
              </a:rPr>
              <a:t>Joan Ferrini-Mundy</a:t>
            </a:r>
            <a:r>
              <a:rPr lang="en-US" b="0" i="0" dirty="0">
                <a:solidFill>
                  <a:srgbClr val="202122"/>
                </a:solidFill>
                <a:effectLst/>
                <a:latin typeface="Arial" panose="020B0604020202020204" pitchFamily="34" charset="0"/>
              </a:rPr>
              <a:t> and including </a:t>
            </a:r>
            <a:r>
              <a:rPr lang="en-US" b="0" i="0" u="none" strike="noStrike" dirty="0">
                <a:solidFill>
                  <a:srgbClr val="3366CC"/>
                </a:solidFill>
                <a:effectLst/>
                <a:latin typeface="Arial" panose="020B0604020202020204" pitchFamily="34" charset="0"/>
                <a:hlinkClick r:id="rId12" tooltip="Barbara Reys"/>
              </a:rPr>
              <a:t>Barbara Reys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3" tooltip="Alan H. Schoenfeld"/>
              </a:rPr>
              <a:t>Alan H. Schoenfeld</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14" tooltip="Douglas Clements"/>
              </a:rPr>
              <a:t>Douglas Clements</a:t>
            </a:r>
            <a:r>
              <a:rPr lang="en-US" b="0" i="0" dirty="0">
                <a:solidFill>
                  <a:srgbClr val="202122"/>
                </a:solidFill>
                <a:effectLst/>
                <a:latin typeface="Arial" panose="020B0604020202020204" pitchFamily="34" charset="0"/>
              </a:rPr>
              <a:t>. The resulting document sets forth a set of six principles (Equity, Curriculum, Teaching, Learning, Assessment, and Technology) that describe NCTM's recommended framework for mathematics programs, and ten general strands or standards that cut across the school mathematics curriculum. </a:t>
            </a:r>
            <a:r>
              <a:rPr lang="en-US" b="1" i="0" dirty="0">
                <a:solidFill>
                  <a:srgbClr val="FF0000"/>
                </a:solidFill>
                <a:effectLst/>
                <a:latin typeface="Arial" panose="020B0604020202020204" pitchFamily="34" charset="0"/>
              </a:rPr>
              <a:t>These strands are divided into mathematics content (Number and Operations, Algebra, Geometry, Measurement, and Data Analysis and Probability) and processes (Problem Solving, Reasoning and Proof, Communication, Connections, and Representation). </a:t>
            </a:r>
            <a:r>
              <a:rPr lang="en-US" b="0" i="0" dirty="0">
                <a:solidFill>
                  <a:srgbClr val="202122"/>
                </a:solidFill>
                <a:effectLst/>
                <a:latin typeface="Arial" panose="020B0604020202020204" pitchFamily="34" charset="0"/>
              </a:rPr>
              <a:t>Specific expectations for student learning are described for ranges of </a:t>
            </a:r>
            <a:r>
              <a:rPr lang="en-US" b="0" i="0" u="none" strike="noStrike" dirty="0">
                <a:solidFill>
                  <a:srgbClr val="3366CC"/>
                </a:solidFill>
                <a:effectLst/>
                <a:latin typeface="Arial" panose="020B0604020202020204" pitchFamily="34" charset="0"/>
                <a:hlinkClick r:id="rId15" tooltip="Educational stages"/>
              </a:rPr>
              <a:t>grades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6" tooltip="Preschool"/>
              </a:rPr>
              <a:t>preschool</a:t>
            </a:r>
            <a:r>
              <a:rPr lang="en-US" b="0" i="0" dirty="0">
                <a:solidFill>
                  <a:srgbClr val="202122"/>
                </a:solidFill>
                <a:effectLst/>
                <a:latin typeface="Arial" panose="020B0604020202020204" pitchFamily="34" charset="0"/>
              </a:rPr>
              <a:t> to 2, 3 to 5, 6 to 8, and 9 to 12).</a:t>
            </a:r>
          </a:p>
          <a:p>
            <a:endParaRPr lang="en-US" dirty="0"/>
          </a:p>
        </p:txBody>
      </p:sp>
      <p:sp>
        <p:nvSpPr>
          <p:cNvPr id="4" name="Slide Number Placeholder 3"/>
          <p:cNvSpPr>
            <a:spLocks noGrp="1"/>
          </p:cNvSpPr>
          <p:nvPr>
            <p:ph type="sldNum" sz="quarter" idx="5"/>
          </p:nvPr>
        </p:nvSpPr>
        <p:spPr/>
        <p:txBody>
          <a:bodyPr/>
          <a:lstStyle/>
          <a:p>
            <a:fld id="{4A625BF4-F795-4DFE-B5DC-B965FBEA4B73}" type="slidenum">
              <a:rPr lang="en-US" smtClean="0"/>
              <a:t>6</a:t>
            </a:fld>
            <a:endParaRPr lang="en-US"/>
          </a:p>
        </p:txBody>
      </p:sp>
    </p:spTree>
    <p:extLst>
      <p:ext uri="{BB962C8B-B14F-4D97-AF65-F5344CB8AC3E}">
        <p14:creationId xmlns:p14="http://schemas.microsoft.com/office/powerpoint/2010/main" val="831388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Slide Number Placeholder 3"/>
          <p:cNvSpPr>
            <a:spLocks noGrp="1"/>
          </p:cNvSpPr>
          <p:nvPr>
            <p:ph type="sldNum" sz="quarter" idx="5"/>
          </p:nvPr>
        </p:nvSpPr>
        <p:spPr/>
        <p:txBody>
          <a:bodyPr/>
          <a:lstStyle/>
          <a:p>
            <a:fld id="{30594622-C062-874F-A5CC-A440E03D0E03}" type="slidenum">
              <a:rPr lang="en-US" smtClean="0"/>
              <a:t>7</a:t>
            </a:fld>
            <a:endParaRPr lang="en-US"/>
          </a:p>
        </p:txBody>
      </p:sp>
    </p:spTree>
    <p:extLst>
      <p:ext uri="{BB962C8B-B14F-4D97-AF65-F5344CB8AC3E}">
        <p14:creationId xmlns:p14="http://schemas.microsoft.com/office/powerpoint/2010/main" val="3768186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64B14-7BA5-31CA-8A7D-297FFFF58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87343-A821-41D6-543F-B682DD26A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083219-28B0-3737-BB64-0BF46998F69C}"/>
              </a:ext>
            </a:extLst>
          </p:cNvPr>
          <p:cNvSpPr>
            <a:spLocks noGrp="1"/>
          </p:cNvSpPr>
          <p:nvPr>
            <p:ph type="body" idx="1"/>
          </p:nvPr>
        </p:nvSpPr>
        <p:spPr/>
        <p:txBody>
          <a:bodyPr/>
          <a:lstStyle/>
          <a:p>
            <a:r>
              <a:rPr lang="en-US" dirty="0"/>
              <a:t>Leanne</a:t>
            </a:r>
          </a:p>
        </p:txBody>
      </p:sp>
      <p:sp>
        <p:nvSpPr>
          <p:cNvPr id="4" name="Slide Number Placeholder 3">
            <a:extLst>
              <a:ext uri="{FF2B5EF4-FFF2-40B4-BE49-F238E27FC236}">
                <a16:creationId xmlns:a16="http://schemas.microsoft.com/office/drawing/2014/main" id="{8E000B15-D138-11E8-EB73-78271DC81642}"/>
              </a:ext>
            </a:extLst>
          </p:cNvPr>
          <p:cNvSpPr>
            <a:spLocks noGrp="1"/>
          </p:cNvSpPr>
          <p:nvPr>
            <p:ph type="sldNum" sz="quarter" idx="5"/>
          </p:nvPr>
        </p:nvSpPr>
        <p:spPr/>
        <p:txBody>
          <a:bodyPr/>
          <a:lstStyle/>
          <a:p>
            <a:fld id="{30594622-C062-874F-A5CC-A440E03D0E03}" type="slidenum">
              <a:rPr lang="en-US" smtClean="0"/>
              <a:t>8</a:t>
            </a:fld>
            <a:endParaRPr lang="en-US"/>
          </a:p>
        </p:txBody>
      </p:sp>
    </p:spTree>
    <p:extLst>
      <p:ext uri="{BB962C8B-B14F-4D97-AF65-F5344CB8AC3E}">
        <p14:creationId xmlns:p14="http://schemas.microsoft.com/office/powerpoint/2010/main" val="398974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Leanne</a:t>
            </a:r>
          </a:p>
          <a:p>
            <a:r>
              <a:rPr lang="en-US" b="0" i="0" dirty="0">
                <a:solidFill>
                  <a:srgbClr val="333333"/>
                </a:solidFill>
                <a:effectLst/>
                <a:latin typeface="Helvetica Neue"/>
              </a:rPr>
              <a:t>NCTM identifies three major mathematical concepts, skills, or understandings for each grade level, Kindergarten through 8</a:t>
            </a:r>
            <a:r>
              <a:rPr lang="en-US" b="0" i="0" baseline="30000" dirty="0">
                <a:solidFill>
                  <a:srgbClr val="333333"/>
                </a:solidFill>
                <a:effectLst/>
                <a:latin typeface="Helvetica Neue"/>
              </a:rPr>
              <a:t>th</a:t>
            </a:r>
            <a:r>
              <a:rPr lang="en-US" b="0" i="0" dirty="0">
                <a:solidFill>
                  <a:srgbClr val="333333"/>
                </a:solidFill>
                <a:effectLst/>
                <a:latin typeface="Helvetica Neue"/>
              </a:rPr>
              <a:t> grade. These are the areas of focus or emphasis at that grade level. The curriculum focal points and their connections can be used as the foundation for mathematics learning in that grade and for extended understandings in subsequent grades. Let’s examine a few while also exploring the APH tools available to give our students access.</a:t>
            </a:r>
            <a:endParaRPr lang="en-US" dirty="0"/>
          </a:p>
        </p:txBody>
      </p:sp>
      <p:sp>
        <p:nvSpPr>
          <p:cNvPr id="4" name="Slide Number Placeholder 3"/>
          <p:cNvSpPr>
            <a:spLocks noGrp="1"/>
          </p:cNvSpPr>
          <p:nvPr>
            <p:ph type="sldNum" sz="quarter" idx="5"/>
          </p:nvPr>
        </p:nvSpPr>
        <p:spPr/>
        <p:txBody>
          <a:bodyPr/>
          <a:lstStyle/>
          <a:p>
            <a:fld id="{4A625BF4-F795-4DFE-B5DC-B965FBEA4B73}" type="slidenum">
              <a:rPr lang="en-US" smtClean="0"/>
              <a:t>9</a:t>
            </a:fld>
            <a:endParaRPr lang="en-US"/>
          </a:p>
        </p:txBody>
      </p:sp>
    </p:spTree>
    <p:extLst>
      <p:ext uri="{BB962C8B-B14F-4D97-AF65-F5344CB8AC3E}">
        <p14:creationId xmlns:p14="http://schemas.microsoft.com/office/powerpoint/2010/main" val="378747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Slide Number Placeholder 3"/>
          <p:cNvSpPr>
            <a:spLocks noGrp="1"/>
          </p:cNvSpPr>
          <p:nvPr>
            <p:ph type="sldNum" sz="quarter" idx="5"/>
          </p:nvPr>
        </p:nvSpPr>
        <p:spPr/>
        <p:txBody>
          <a:bodyPr/>
          <a:lstStyle/>
          <a:p>
            <a:fld id="{30594622-C062-874F-A5CC-A440E03D0E03}" type="slidenum">
              <a:rPr lang="en-US" smtClean="0"/>
              <a:t>10</a:t>
            </a:fld>
            <a:endParaRPr lang="en-US"/>
          </a:p>
        </p:txBody>
      </p:sp>
    </p:spTree>
    <p:extLst>
      <p:ext uri="{BB962C8B-B14F-4D97-AF65-F5344CB8AC3E}">
        <p14:creationId xmlns:p14="http://schemas.microsoft.com/office/powerpoint/2010/main" val="185849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4130574" y="1137917"/>
            <a:ext cx="6022420" cy="2094014"/>
          </a:xfrm>
        </p:spPr>
        <p:txBody>
          <a:bodyPr anchor="t">
            <a:normAutofit/>
          </a:bodyPr>
          <a:lstStyle>
            <a:lvl1pPr algn="r">
              <a:defRPr sz="4800" b="1" cap="all" spc="250" baseline="0">
                <a:latin typeface="Helvetica" pitchFamily="2" charset="0"/>
              </a:defRPr>
            </a:lvl1pPr>
          </a:lstStyle>
          <a:p>
            <a:r>
              <a:rPr lang="en-US" dirty="0"/>
              <a:t>Place TITLE </a:t>
            </a:r>
            <a:r>
              <a:rPr lang="en-US" dirty="0" err="1"/>
              <a:t>HERe.</a:t>
            </a:r>
            <a:endParaRPr lang="en-US" dirty="0"/>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4130574" y="3550899"/>
            <a:ext cx="6022419" cy="518858"/>
          </a:xfrm>
        </p:spPr>
        <p:txBody>
          <a:bodyPr>
            <a:normAutofit/>
          </a:bodyPr>
          <a:lstStyle>
            <a:lvl1pPr marL="0" indent="0" algn="r">
              <a:buNone/>
              <a:defRPr sz="3000" spc="150" baseline="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(optional)</a:t>
            </a:r>
          </a:p>
        </p:txBody>
      </p:sp>
      <p:cxnSp>
        <p:nvCxnSpPr>
          <p:cNvPr id="6" name="Straight Connector 5">
            <a:extLst>
              <a:ext uri="{FF2B5EF4-FFF2-40B4-BE49-F238E27FC236}">
                <a16:creationId xmlns:a16="http://schemas.microsoft.com/office/drawing/2014/main" id="{83A17BFC-168C-1383-C36D-DA80E616F1B2}"/>
              </a:ext>
            </a:extLst>
          </p:cNvPr>
          <p:cNvCxnSpPr/>
          <p:nvPr userDrawn="1"/>
        </p:nvCxnSpPr>
        <p:spPr>
          <a:xfrm>
            <a:off x="10689021" y="1137917"/>
            <a:ext cx="0" cy="572008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657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eople Photo+Content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894762" y="777449"/>
            <a:ext cx="5587746" cy="573659"/>
          </a:xfrm>
        </p:spPr>
        <p:txBody>
          <a:bodyPr>
            <a:noAutofit/>
          </a:bodyPr>
          <a:lstStyle>
            <a:lvl1pPr algn="r">
              <a:defRPr sz="3800" b="1"/>
            </a:lvl1pPr>
          </a:lstStyle>
          <a:p>
            <a:r>
              <a:rPr lang="en-US" dirty="0"/>
              <a:t>Title Helvetica 38 pt.</a:t>
            </a:r>
          </a:p>
        </p:txBody>
      </p:sp>
      <p:sp>
        <p:nvSpPr>
          <p:cNvPr id="4" name="Picture Placeholder 3">
            <a:extLst>
              <a:ext uri="{FF2B5EF4-FFF2-40B4-BE49-F238E27FC236}">
                <a16:creationId xmlns:a16="http://schemas.microsoft.com/office/drawing/2014/main" id="{69A72DE0-EB9D-7C48-B7B2-0B9701BC4850}"/>
              </a:ext>
            </a:extLst>
          </p:cNvPr>
          <p:cNvSpPr>
            <a:spLocks noGrp="1"/>
          </p:cNvSpPr>
          <p:nvPr>
            <p:ph type="pic" sz="quarter" idx="14"/>
          </p:nvPr>
        </p:nvSpPr>
        <p:spPr>
          <a:xfrm>
            <a:off x="7529759" y="777449"/>
            <a:ext cx="3020131" cy="4475818"/>
          </a:xfrm>
        </p:spPr>
        <p:txBody>
          <a:bodyPr>
            <a:normAutofit/>
          </a:bodyPr>
          <a:lstStyle>
            <a:lvl1pPr marL="0" indent="0">
              <a:buNone/>
              <a:defRPr sz="2000">
                <a:solidFill>
                  <a:schemeClr val="accent1"/>
                </a:solidFill>
              </a:defRPr>
            </a:lvl1pPr>
          </a:lstStyle>
          <a:p>
            <a:r>
              <a:rPr lang="en-US" dirty="0"/>
              <a:t>Click icon to add picture</a:t>
            </a:r>
          </a:p>
        </p:txBody>
      </p:sp>
      <p:sp>
        <p:nvSpPr>
          <p:cNvPr id="15" name="Content Placeholder 2">
            <a:extLst>
              <a:ext uri="{FF2B5EF4-FFF2-40B4-BE49-F238E27FC236}">
                <a16:creationId xmlns:a16="http://schemas.microsoft.com/office/drawing/2014/main" id="{68AD4155-B02F-E748-ABE5-7DC0D1C41352}"/>
              </a:ext>
            </a:extLst>
          </p:cNvPr>
          <p:cNvSpPr>
            <a:spLocks noGrp="1"/>
          </p:cNvSpPr>
          <p:nvPr>
            <p:ph idx="13"/>
          </p:nvPr>
        </p:nvSpPr>
        <p:spPr>
          <a:xfrm>
            <a:off x="894762" y="1640541"/>
            <a:ext cx="5587746" cy="3612726"/>
          </a:xfrm>
        </p:spPr>
        <p:txBody>
          <a:bodyPr>
            <a:normAutofit/>
          </a:bodyPr>
          <a:lstStyle>
            <a:lvl1pPr algn="r">
              <a:defRPr sz="2600"/>
            </a:lvl1pPr>
            <a:lvl2pPr algn="r">
              <a:defRPr sz="2600"/>
            </a:lvl2pPr>
            <a:lvl3pPr algn="r">
              <a:defRPr sz="2600"/>
            </a:lvl3pPr>
            <a:lvl4pPr>
              <a:defRPr sz="3000"/>
            </a:lvl4pPr>
            <a:lvl5pPr>
              <a:defRPr sz="3000"/>
            </a:lvl5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192713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eople Photo Left+job title Full Siz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5398718" y="1766145"/>
            <a:ext cx="4528856" cy="915069"/>
          </a:xfrm>
        </p:spPr>
        <p:txBody>
          <a:bodyPr>
            <a:noAutofit/>
          </a:bodyPr>
          <a:lstStyle>
            <a:lvl1pPr>
              <a:defRPr sz="2800" b="1"/>
            </a:lvl1pPr>
          </a:lstStyle>
          <a:p>
            <a:r>
              <a:rPr lang="en-US" dirty="0"/>
              <a:t>Title Helvetica 28 pt.</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
        <p:nvSpPr>
          <p:cNvPr id="7" name="Picture Placeholder 3">
            <a:extLst>
              <a:ext uri="{FF2B5EF4-FFF2-40B4-BE49-F238E27FC236}">
                <a16:creationId xmlns:a16="http://schemas.microsoft.com/office/drawing/2014/main" id="{5380EDDB-AA81-040C-C512-5DD55D26CA5B}"/>
              </a:ext>
            </a:extLst>
          </p:cNvPr>
          <p:cNvSpPr>
            <a:spLocks noGrp="1"/>
          </p:cNvSpPr>
          <p:nvPr>
            <p:ph type="pic" sz="quarter" idx="15"/>
          </p:nvPr>
        </p:nvSpPr>
        <p:spPr>
          <a:xfrm>
            <a:off x="-1" y="0"/>
            <a:ext cx="4528857" cy="6115050"/>
          </a:xfrm>
        </p:spPr>
        <p:txBody>
          <a:bodyPr>
            <a:normAutofit/>
          </a:bodyPr>
          <a:lstStyle>
            <a:lvl1pPr marL="0" indent="0">
              <a:buNone/>
              <a:defRPr sz="2000">
                <a:solidFill>
                  <a:schemeClr val="accent1"/>
                </a:solidFill>
              </a:defRPr>
            </a:lvl1pPr>
          </a:lstStyle>
          <a:p>
            <a:r>
              <a:rPr lang="en-US" dirty="0"/>
              <a:t>Click icon to add picture</a:t>
            </a:r>
          </a:p>
        </p:txBody>
      </p:sp>
      <p:sp>
        <p:nvSpPr>
          <p:cNvPr id="8" name="Content Placeholder 2">
            <a:extLst>
              <a:ext uri="{FF2B5EF4-FFF2-40B4-BE49-F238E27FC236}">
                <a16:creationId xmlns:a16="http://schemas.microsoft.com/office/drawing/2014/main" id="{C7F849C2-1A53-4F54-F05F-4364BE0D9DA9}"/>
              </a:ext>
            </a:extLst>
          </p:cNvPr>
          <p:cNvSpPr>
            <a:spLocks noGrp="1"/>
          </p:cNvSpPr>
          <p:nvPr>
            <p:ph idx="16"/>
          </p:nvPr>
        </p:nvSpPr>
        <p:spPr>
          <a:xfrm>
            <a:off x="5398718" y="2840140"/>
            <a:ext cx="4528856" cy="588860"/>
          </a:xfrm>
        </p:spPr>
        <p:txBody>
          <a:bodyPr>
            <a:normAutofit/>
          </a:bodyPr>
          <a:lstStyle>
            <a:lvl1pPr marL="0" indent="0">
              <a:buNone/>
              <a:defRPr sz="1800"/>
            </a:lvl1pPr>
            <a:lvl2pPr marL="457200" indent="0">
              <a:buFont typeface="Arial" panose="020B0604020202020204" pitchFamily="34" charset="0"/>
              <a:buNone/>
              <a:defRPr sz="1800"/>
            </a:lvl2pPr>
            <a:lvl3pPr>
              <a:defRPr sz="1800"/>
            </a:lvl3pPr>
            <a:lvl4pPr>
              <a:defRPr sz="3000"/>
            </a:lvl4pPr>
            <a:lvl5pPr>
              <a:defRPr sz="3000"/>
            </a:lvl5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790316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eople Photo Right +job title Full Siz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2264430" y="1766145"/>
            <a:ext cx="4528856" cy="915069"/>
          </a:xfrm>
        </p:spPr>
        <p:txBody>
          <a:bodyPr>
            <a:noAutofit/>
          </a:bodyPr>
          <a:lstStyle>
            <a:lvl1pPr algn="r">
              <a:defRPr sz="2800" b="1"/>
            </a:lvl1pPr>
          </a:lstStyle>
          <a:p>
            <a:r>
              <a:rPr lang="en-US" dirty="0"/>
              <a:t>Title Helvetica 28 pt.</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
        <p:nvSpPr>
          <p:cNvPr id="7" name="Picture Placeholder 3">
            <a:extLst>
              <a:ext uri="{FF2B5EF4-FFF2-40B4-BE49-F238E27FC236}">
                <a16:creationId xmlns:a16="http://schemas.microsoft.com/office/drawing/2014/main" id="{5380EDDB-AA81-040C-C512-5DD55D26CA5B}"/>
              </a:ext>
            </a:extLst>
          </p:cNvPr>
          <p:cNvSpPr>
            <a:spLocks noGrp="1"/>
          </p:cNvSpPr>
          <p:nvPr>
            <p:ph type="pic" sz="quarter" idx="15"/>
          </p:nvPr>
        </p:nvSpPr>
        <p:spPr>
          <a:xfrm>
            <a:off x="7663143" y="0"/>
            <a:ext cx="4528857" cy="6115050"/>
          </a:xfrm>
        </p:spPr>
        <p:txBody>
          <a:bodyPr>
            <a:normAutofit/>
          </a:bodyPr>
          <a:lstStyle>
            <a:lvl1pPr marL="0" indent="0">
              <a:buNone/>
              <a:defRPr sz="2000">
                <a:solidFill>
                  <a:schemeClr val="accent1"/>
                </a:solidFill>
              </a:defRPr>
            </a:lvl1pPr>
          </a:lstStyle>
          <a:p>
            <a:r>
              <a:rPr lang="en-US" dirty="0"/>
              <a:t>Click icon to add picture</a:t>
            </a:r>
          </a:p>
        </p:txBody>
      </p:sp>
      <p:sp>
        <p:nvSpPr>
          <p:cNvPr id="8" name="Content Placeholder 2">
            <a:extLst>
              <a:ext uri="{FF2B5EF4-FFF2-40B4-BE49-F238E27FC236}">
                <a16:creationId xmlns:a16="http://schemas.microsoft.com/office/drawing/2014/main" id="{C7F849C2-1A53-4F54-F05F-4364BE0D9DA9}"/>
              </a:ext>
            </a:extLst>
          </p:cNvPr>
          <p:cNvSpPr>
            <a:spLocks noGrp="1"/>
          </p:cNvSpPr>
          <p:nvPr>
            <p:ph idx="16"/>
          </p:nvPr>
        </p:nvSpPr>
        <p:spPr>
          <a:xfrm>
            <a:off x="2264430" y="2840140"/>
            <a:ext cx="4528856" cy="588860"/>
          </a:xfrm>
        </p:spPr>
        <p:txBody>
          <a:bodyPr>
            <a:normAutofit/>
          </a:bodyPr>
          <a:lstStyle>
            <a:lvl1pPr marL="0" indent="0" algn="r">
              <a:buNone/>
              <a:defRPr sz="1800"/>
            </a:lvl1pPr>
            <a:lvl2pPr marL="457200" indent="0" algn="r">
              <a:buFont typeface="Arial" panose="020B0604020202020204" pitchFamily="34" charset="0"/>
              <a:buNone/>
              <a:defRPr sz="1800"/>
            </a:lvl2pPr>
            <a:lvl3pPr>
              <a:defRPr sz="1800"/>
            </a:lvl3pPr>
            <a:lvl4pPr>
              <a:defRPr sz="3000"/>
            </a:lvl4pPr>
            <a:lvl5pPr>
              <a:defRPr sz="3000"/>
            </a:lvl5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152809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385324-0E32-1B07-18DA-3A54DF705438}"/>
              </a:ext>
            </a:extLst>
          </p:cNvPr>
          <p:cNvSpPr>
            <a:spLocks noGrp="1"/>
          </p:cNvSpPr>
          <p:nvPr>
            <p:ph type="ctrTitle" hasCustomPrompt="1"/>
          </p:nvPr>
        </p:nvSpPr>
        <p:spPr>
          <a:xfrm>
            <a:off x="808927" y="1543948"/>
            <a:ext cx="8034528" cy="779589"/>
          </a:xfrm>
        </p:spPr>
        <p:txBody>
          <a:bodyPr anchor="t">
            <a:normAutofit/>
          </a:bodyPr>
          <a:lstStyle>
            <a:lvl1pPr algn="l">
              <a:defRPr sz="4800" b="1" cap="all" spc="250" baseline="0">
                <a:latin typeface="Helvetica" pitchFamily="2" charset="0"/>
              </a:defRPr>
            </a:lvl1pPr>
          </a:lstStyle>
          <a:p>
            <a:r>
              <a:rPr lang="en-US" dirty="0"/>
              <a:t>Closing slide.</a:t>
            </a:r>
          </a:p>
        </p:txBody>
      </p:sp>
      <p:sp>
        <p:nvSpPr>
          <p:cNvPr id="5" name="Subtitle 2">
            <a:extLst>
              <a:ext uri="{FF2B5EF4-FFF2-40B4-BE49-F238E27FC236}">
                <a16:creationId xmlns:a16="http://schemas.microsoft.com/office/drawing/2014/main" id="{8138EA30-E17F-9D83-E6BF-93A423E4EFC2}"/>
              </a:ext>
            </a:extLst>
          </p:cNvPr>
          <p:cNvSpPr>
            <a:spLocks noGrp="1"/>
          </p:cNvSpPr>
          <p:nvPr>
            <p:ph type="subTitle" idx="1" hasCustomPrompt="1"/>
          </p:nvPr>
        </p:nvSpPr>
        <p:spPr>
          <a:xfrm>
            <a:off x="808927" y="2323537"/>
            <a:ext cx="8034528" cy="518858"/>
          </a:xfrm>
        </p:spPr>
        <p:txBody>
          <a:bodyPr>
            <a:normAutofit/>
          </a:bodyPr>
          <a:lstStyle>
            <a:lvl1pPr marL="0" indent="0" algn="l">
              <a:buNone/>
              <a:defRPr sz="3000" spc="150" baseline="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 (optional)</a:t>
            </a:r>
          </a:p>
        </p:txBody>
      </p:sp>
      <p:pic>
        <p:nvPicPr>
          <p:cNvPr id="10" name="Picture 9">
            <a:extLst>
              <a:ext uri="{FF2B5EF4-FFF2-40B4-BE49-F238E27FC236}">
                <a16:creationId xmlns:a16="http://schemas.microsoft.com/office/drawing/2014/main" id="{E0B37EFE-7F1F-FDBA-3498-36F379FC0503}"/>
              </a:ext>
            </a:extLst>
          </p:cNvPr>
          <p:cNvPicPr>
            <a:picLocks noChangeAspect="1"/>
          </p:cNvPicPr>
          <p:nvPr userDrawn="1"/>
        </p:nvPicPr>
        <p:blipFill>
          <a:blip r:embed="rId3"/>
          <a:stretch>
            <a:fillRect/>
          </a:stretch>
        </p:blipFill>
        <p:spPr>
          <a:xfrm>
            <a:off x="808927" y="4015606"/>
            <a:ext cx="2193020" cy="950771"/>
          </a:xfrm>
          <a:prstGeom prst="rect">
            <a:avLst/>
          </a:prstGeom>
        </p:spPr>
      </p:pic>
    </p:spTree>
    <p:extLst>
      <p:ext uri="{BB962C8B-B14F-4D97-AF65-F5344CB8AC3E}">
        <p14:creationId xmlns:p14="http://schemas.microsoft.com/office/powerpoint/2010/main" val="420102656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6E28-3C86-D406-4DEA-8967171632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4BC66-2A8E-06D6-8F8C-72DC12F2FE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19FA2-B688-B9D0-F62A-65C347CCF988}"/>
              </a:ext>
            </a:extLst>
          </p:cNvPr>
          <p:cNvSpPr>
            <a:spLocks noGrp="1"/>
          </p:cNvSpPr>
          <p:nvPr>
            <p:ph type="dt" sz="half" idx="10"/>
          </p:nvPr>
        </p:nvSpPr>
        <p:spPr/>
        <p:txBody>
          <a:bodyPr/>
          <a:lstStyle/>
          <a:p>
            <a:fld id="{DBE14E42-33C1-4F03-A81C-0A975301EF3C}" type="datetimeFigureOut">
              <a:rPr lang="en-US" smtClean="0"/>
              <a:t>10/7/25</a:t>
            </a:fld>
            <a:endParaRPr lang="en-US"/>
          </a:p>
        </p:txBody>
      </p:sp>
      <p:sp>
        <p:nvSpPr>
          <p:cNvPr id="5" name="Footer Placeholder 4">
            <a:extLst>
              <a:ext uri="{FF2B5EF4-FFF2-40B4-BE49-F238E27FC236}">
                <a16:creationId xmlns:a16="http://schemas.microsoft.com/office/drawing/2014/main" id="{DF83DC5C-9717-565C-9DA8-B1DE960AA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608A8-89E7-D4CD-BC61-9FB1FEC30BCE}"/>
              </a:ext>
            </a:extLst>
          </p:cNvPr>
          <p:cNvSpPr>
            <a:spLocks noGrp="1"/>
          </p:cNvSpPr>
          <p:nvPr>
            <p:ph type="sldNum" sz="quarter" idx="12"/>
          </p:nvPr>
        </p:nvSpPr>
        <p:spPr/>
        <p:txBody>
          <a:bodyPr/>
          <a:lstStyle/>
          <a:p>
            <a:fld id="{D6225654-05EF-443D-817B-D7CD9CC2352F}" type="slidenum">
              <a:rPr lang="en-US" smtClean="0"/>
              <a:t>‹#›</a:t>
            </a:fld>
            <a:endParaRPr lang="en-US"/>
          </a:p>
        </p:txBody>
      </p:sp>
    </p:spTree>
    <p:extLst>
      <p:ext uri="{BB962C8B-B14F-4D97-AF65-F5344CB8AC3E}">
        <p14:creationId xmlns:p14="http://schemas.microsoft.com/office/powerpoint/2010/main" val="3013531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D448-8E84-2873-59A2-082180743B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27AD64-FF2E-AB50-E10A-BA94C54B59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39534D-35B1-30A2-7533-7C68F13A67E2}"/>
              </a:ext>
            </a:extLst>
          </p:cNvPr>
          <p:cNvSpPr>
            <a:spLocks noGrp="1"/>
          </p:cNvSpPr>
          <p:nvPr>
            <p:ph type="dt" sz="half" idx="10"/>
          </p:nvPr>
        </p:nvSpPr>
        <p:spPr/>
        <p:txBody>
          <a:bodyPr/>
          <a:lstStyle/>
          <a:p>
            <a:fld id="{DBE14E42-33C1-4F03-A81C-0A975301EF3C}" type="datetimeFigureOut">
              <a:rPr lang="en-US" smtClean="0"/>
              <a:t>10/7/25</a:t>
            </a:fld>
            <a:endParaRPr lang="en-US"/>
          </a:p>
        </p:txBody>
      </p:sp>
      <p:sp>
        <p:nvSpPr>
          <p:cNvPr id="5" name="Footer Placeholder 4">
            <a:extLst>
              <a:ext uri="{FF2B5EF4-FFF2-40B4-BE49-F238E27FC236}">
                <a16:creationId xmlns:a16="http://schemas.microsoft.com/office/drawing/2014/main" id="{07DEDE45-9B7B-F08B-F0F1-6F66B1E26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6633A-484C-D2BE-3738-60E62B334027}"/>
              </a:ext>
            </a:extLst>
          </p:cNvPr>
          <p:cNvSpPr>
            <a:spLocks noGrp="1"/>
          </p:cNvSpPr>
          <p:nvPr>
            <p:ph type="sldNum" sz="quarter" idx="12"/>
          </p:nvPr>
        </p:nvSpPr>
        <p:spPr/>
        <p:txBody>
          <a:bodyPr/>
          <a:lstStyle/>
          <a:p>
            <a:fld id="{D6225654-05EF-443D-817B-D7CD9CC2352F}" type="slidenum">
              <a:rPr lang="en-US" smtClean="0"/>
              <a:t>‹#›</a:t>
            </a:fld>
            <a:endParaRPr lang="en-US"/>
          </a:p>
        </p:txBody>
      </p:sp>
    </p:spTree>
    <p:extLst>
      <p:ext uri="{BB962C8B-B14F-4D97-AF65-F5344CB8AC3E}">
        <p14:creationId xmlns:p14="http://schemas.microsoft.com/office/powerpoint/2010/main" val="2598451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Content 2">
    <p:bg>
      <p:bgPr>
        <a:blipFill>
          <a:blip r:embed="rId2"/>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7BAC425E-BF59-5353-DCB1-6FBEA6CF748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4">
            <a:extLst>
              <a:ext uri="{FF2B5EF4-FFF2-40B4-BE49-F238E27FC236}">
                <a16:creationId xmlns:a16="http://schemas.microsoft.com/office/drawing/2014/main" id="{2596C453-7B12-ABA4-64E1-F2428F894039}"/>
              </a:ext>
            </a:extLst>
          </p:cNvPr>
          <p:cNvSpPr txBox="1">
            <a:spLocks noGrp="1"/>
          </p:cNvSpPr>
          <p:nvPr>
            <p:ph idx="4294967295"/>
          </p:nvPr>
        </p:nvSpPr>
        <p:spPr>
          <a:xfrm>
            <a:off x="838203" y="1607039"/>
            <a:ext cx="4909459" cy="3931609"/>
          </a:xfrm>
        </p:spPr>
        <p:txBody>
          <a:bodyPr/>
          <a:lstStyle>
            <a:lvl1pPr>
              <a:defRPr/>
            </a:lvl1pPr>
          </a:lstStyle>
          <a:p>
            <a:pPr lvl="0"/>
            <a:r>
              <a:rPr lang="en-US"/>
              <a:t>Click to edit Master text styles</a:t>
            </a:r>
          </a:p>
        </p:txBody>
      </p:sp>
      <p:sp>
        <p:nvSpPr>
          <p:cNvPr id="4" name="Content Placeholder 4">
            <a:extLst>
              <a:ext uri="{FF2B5EF4-FFF2-40B4-BE49-F238E27FC236}">
                <a16:creationId xmlns:a16="http://schemas.microsoft.com/office/drawing/2014/main" id="{B1FB529E-A1FF-ED3C-5A5C-3AACB19AEED1}"/>
              </a:ext>
            </a:extLst>
          </p:cNvPr>
          <p:cNvSpPr txBox="1">
            <a:spLocks noGrp="1"/>
          </p:cNvSpPr>
          <p:nvPr>
            <p:ph idx="4294967295"/>
          </p:nvPr>
        </p:nvSpPr>
        <p:spPr>
          <a:xfrm>
            <a:off x="6455225" y="1607039"/>
            <a:ext cx="4909459" cy="3931609"/>
          </a:xfrm>
        </p:spPr>
        <p:txBody>
          <a:bodyPr/>
          <a:lstStyle>
            <a:lvl1pPr>
              <a:defRPr/>
            </a:lvl1pPr>
          </a:lstStyle>
          <a:p>
            <a:pPr lvl="0"/>
            <a:r>
              <a:rPr lang="en-US"/>
              <a:t>Click to edit Master text styles</a:t>
            </a:r>
          </a:p>
        </p:txBody>
      </p:sp>
      <p:pic>
        <p:nvPicPr>
          <p:cNvPr id="5" name="Picture 8">
            <a:extLst>
              <a:ext uri="{FF2B5EF4-FFF2-40B4-BE49-F238E27FC236}">
                <a16:creationId xmlns:a16="http://schemas.microsoft.com/office/drawing/2014/main" id="{D1589615-E8B3-FE88-4229-6047EBC5E936}"/>
              </a:ext>
            </a:extLst>
          </p:cNvPr>
          <p:cNvPicPr>
            <a:picLocks noChangeAspect="1"/>
          </p:cNvPicPr>
          <p:nvPr/>
        </p:nvPicPr>
        <p:blipFill>
          <a:blip r:embed="rId3"/>
          <a:stretch>
            <a:fillRect/>
          </a:stretch>
        </p:blipFill>
        <p:spPr>
          <a:xfrm>
            <a:off x="894758" y="6205328"/>
            <a:ext cx="1358240" cy="588864"/>
          </a:xfrm>
          <a:prstGeom prst="rect">
            <a:avLst/>
          </a:prstGeom>
          <a:noFill/>
          <a:ln cap="flat">
            <a:noFill/>
          </a:ln>
        </p:spPr>
      </p:pic>
      <p:sp>
        <p:nvSpPr>
          <p:cNvPr id="6" name="TextBox 9">
            <a:extLst>
              <a:ext uri="{FF2B5EF4-FFF2-40B4-BE49-F238E27FC236}">
                <a16:creationId xmlns:a16="http://schemas.microsoft.com/office/drawing/2014/main" id="{4C0A2C23-5D54-0E3A-5CC3-089D412C64BF}"/>
              </a:ext>
            </a:extLst>
          </p:cNvPr>
          <p:cNvSpPr txBox="1"/>
          <p:nvPr/>
        </p:nvSpPr>
        <p:spPr>
          <a:xfrm>
            <a:off x="9460537" y="6292818"/>
            <a:ext cx="2008589" cy="400114"/>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APH Beta 2" pitchFamily="2"/>
              </a:rPr>
              <a:t>Annual Meeting</a:t>
            </a:r>
          </a:p>
        </p:txBody>
      </p:sp>
    </p:spTree>
    <p:extLst>
      <p:ext uri="{BB962C8B-B14F-4D97-AF65-F5344CB8AC3E}">
        <p14:creationId xmlns:p14="http://schemas.microsoft.com/office/powerpoint/2010/main" val="315144296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ransition Slide left align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1770845" y="2771331"/>
            <a:ext cx="8810069" cy="657669"/>
          </a:xfrm>
        </p:spPr>
        <p:txBody>
          <a:bodyPr anchor="t">
            <a:noAutofit/>
          </a:bodyPr>
          <a:lstStyle>
            <a:lvl1pPr algn="l">
              <a:defRPr sz="4400" b="1" cap="all" spc="250" baseline="0">
                <a:solidFill>
                  <a:schemeClr val="bg1"/>
                </a:solidFill>
                <a:latin typeface="Helvetica" pitchFamily="2" charset="0"/>
              </a:defRPr>
            </a:lvl1pPr>
          </a:lstStyle>
          <a:p>
            <a:r>
              <a:rPr lang="en-US" dirty="0"/>
              <a:t>transition SLIDE TITLE.</a:t>
            </a:r>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1770845" y="3459176"/>
            <a:ext cx="8810069" cy="305498"/>
          </a:xfrm>
        </p:spPr>
        <p:txBody>
          <a:bodyPr>
            <a:noAutofit/>
          </a:bodyPr>
          <a:lstStyle>
            <a:lvl1pPr marL="0" indent="0" algn="l">
              <a:buNone/>
              <a:defRPr sz="3000" spc="150" baseline="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on transition slide.</a:t>
            </a:r>
          </a:p>
        </p:txBody>
      </p:sp>
      <p:pic>
        <p:nvPicPr>
          <p:cNvPr id="4" name="Picture 3">
            <a:extLst>
              <a:ext uri="{FF2B5EF4-FFF2-40B4-BE49-F238E27FC236}">
                <a16:creationId xmlns:a16="http://schemas.microsoft.com/office/drawing/2014/main" id="{AA5E7718-8A3E-4A24-727A-44CCAAFAC610}"/>
              </a:ext>
            </a:extLst>
          </p:cNvPr>
          <p:cNvPicPr>
            <a:picLocks noChangeAspect="1"/>
          </p:cNvPicPr>
          <p:nvPr userDrawn="1"/>
        </p:nvPicPr>
        <p:blipFill>
          <a:blip r:embed="rId3"/>
          <a:stretch>
            <a:fillRect/>
          </a:stretch>
        </p:blipFill>
        <p:spPr>
          <a:xfrm>
            <a:off x="1770845" y="5631043"/>
            <a:ext cx="2193020" cy="950771"/>
          </a:xfrm>
          <a:prstGeom prst="rect">
            <a:avLst/>
          </a:prstGeom>
        </p:spPr>
      </p:pic>
    </p:spTree>
    <p:extLst>
      <p:ext uri="{BB962C8B-B14F-4D97-AF65-F5344CB8AC3E}">
        <p14:creationId xmlns:p14="http://schemas.microsoft.com/office/powerpoint/2010/main" val="16829989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ransition Slide right align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1770845" y="2771331"/>
            <a:ext cx="8810069" cy="657669"/>
          </a:xfrm>
        </p:spPr>
        <p:txBody>
          <a:bodyPr anchor="t">
            <a:noAutofit/>
          </a:bodyPr>
          <a:lstStyle>
            <a:lvl1pPr algn="l">
              <a:defRPr sz="4400" b="1" cap="all" spc="250" baseline="0">
                <a:solidFill>
                  <a:schemeClr val="bg1"/>
                </a:solidFill>
                <a:latin typeface="Helvetica" pitchFamily="2" charset="0"/>
              </a:defRPr>
            </a:lvl1pPr>
          </a:lstStyle>
          <a:p>
            <a:r>
              <a:rPr lang="en-US" dirty="0"/>
              <a:t>transition SLIDE TITLE.</a:t>
            </a:r>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1770845" y="3459176"/>
            <a:ext cx="8810069" cy="305498"/>
          </a:xfrm>
        </p:spPr>
        <p:txBody>
          <a:bodyPr>
            <a:noAutofit/>
          </a:bodyPr>
          <a:lstStyle>
            <a:lvl1pPr marL="0" indent="0" algn="l">
              <a:buNone/>
              <a:defRPr sz="3000" spc="150" baseline="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on transition slide.</a:t>
            </a:r>
          </a:p>
        </p:txBody>
      </p:sp>
      <p:pic>
        <p:nvPicPr>
          <p:cNvPr id="6" name="Picture 5">
            <a:extLst>
              <a:ext uri="{FF2B5EF4-FFF2-40B4-BE49-F238E27FC236}">
                <a16:creationId xmlns:a16="http://schemas.microsoft.com/office/drawing/2014/main" id="{8AB725BC-7B1E-3C1B-6358-F7C08BD2CA69}"/>
              </a:ext>
            </a:extLst>
          </p:cNvPr>
          <p:cNvPicPr>
            <a:picLocks noChangeAspect="1"/>
          </p:cNvPicPr>
          <p:nvPr userDrawn="1"/>
        </p:nvPicPr>
        <p:blipFill>
          <a:blip r:embed="rId3"/>
          <a:stretch>
            <a:fillRect/>
          </a:stretch>
        </p:blipFill>
        <p:spPr>
          <a:xfrm>
            <a:off x="1770845" y="5631043"/>
            <a:ext cx="2193020" cy="950771"/>
          </a:xfrm>
          <a:prstGeom prst="rect">
            <a:avLst/>
          </a:prstGeom>
        </p:spPr>
      </p:pic>
    </p:spTree>
    <p:extLst>
      <p:ext uri="{BB962C8B-B14F-4D97-AF65-F5344CB8AC3E}">
        <p14:creationId xmlns:p14="http://schemas.microsoft.com/office/powerpoint/2010/main" val="14956467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CE9F-C492-4A36-8032-BDA58618282F}"/>
              </a:ext>
            </a:extLst>
          </p:cNvPr>
          <p:cNvSpPr>
            <a:spLocks noGrp="1"/>
          </p:cNvSpPr>
          <p:nvPr>
            <p:ph type="title" hasCustomPrompt="1"/>
          </p:nvPr>
        </p:nvSpPr>
        <p:spPr/>
        <p:txBody>
          <a:bodyPr/>
          <a:lstStyle/>
          <a:p>
            <a:pPr lvl="0"/>
            <a:r>
              <a:rPr lang="en-US" dirty="0"/>
              <a:t>Title Helvetica bold 44 pt.</a:t>
            </a:r>
          </a:p>
        </p:txBody>
      </p:sp>
      <p:sp>
        <p:nvSpPr>
          <p:cNvPr id="10" name="Content Placeholder 4">
            <a:extLst>
              <a:ext uri="{FF2B5EF4-FFF2-40B4-BE49-F238E27FC236}">
                <a16:creationId xmlns:a16="http://schemas.microsoft.com/office/drawing/2014/main" id="{5F5FAD1D-151C-DD4E-A0D5-983A6E271CC6}"/>
              </a:ext>
            </a:extLst>
          </p:cNvPr>
          <p:cNvSpPr>
            <a:spLocks noGrp="1"/>
          </p:cNvSpPr>
          <p:nvPr>
            <p:ph idx="1"/>
          </p:nvPr>
        </p:nvSpPr>
        <p:spPr>
          <a:xfrm>
            <a:off x="838200" y="1607040"/>
            <a:ext cx="10515600" cy="3931611"/>
          </a:xfrm>
        </p:spPr>
        <p:txBody>
          <a:bodyPr>
            <a:normAutofit/>
          </a:bodyPr>
          <a:lstStyle/>
          <a:p>
            <a:pPr marL="0" lvl="0" indent="0">
              <a:buNone/>
            </a:pPr>
            <a:r>
              <a:rPr lang="en-US" sz="3000"/>
              <a:t>Click to edit Master text styles</a:t>
            </a:r>
          </a:p>
        </p:txBody>
      </p:sp>
      <p:pic>
        <p:nvPicPr>
          <p:cNvPr id="6" name="Picture 5">
            <a:extLst>
              <a:ext uri="{FF2B5EF4-FFF2-40B4-BE49-F238E27FC236}">
                <a16:creationId xmlns:a16="http://schemas.microsoft.com/office/drawing/2014/main" id="{336D7C33-D9BF-ADE7-94A2-124017269C42}"/>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8" name="TextBox 7">
            <a:extLst>
              <a:ext uri="{FF2B5EF4-FFF2-40B4-BE49-F238E27FC236}">
                <a16:creationId xmlns:a16="http://schemas.microsoft.com/office/drawing/2014/main" id="{E37FDA70-DDDD-DE99-4074-238C64F17414}"/>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291753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5F5FAD1D-151C-DD4E-A0D5-983A6E271CC6}"/>
              </a:ext>
            </a:extLst>
          </p:cNvPr>
          <p:cNvSpPr>
            <a:spLocks noGrp="1"/>
          </p:cNvSpPr>
          <p:nvPr>
            <p:ph idx="1" hasCustomPrompt="1"/>
          </p:nvPr>
        </p:nvSpPr>
        <p:spPr>
          <a:xfrm>
            <a:off x="0" y="0"/>
            <a:ext cx="12192000" cy="6131859"/>
          </a:xfrm>
        </p:spPr>
        <p:txBody>
          <a:bodyPr>
            <a:normAutofit/>
          </a:bodyPr>
          <a:lstStyle/>
          <a:p>
            <a:pPr marL="0" lvl="0" indent="0">
              <a:buNone/>
            </a:pPr>
            <a:r>
              <a:rPr lang="en-US" sz="3000" dirty="0"/>
              <a:t>Click to add full page photo only</a:t>
            </a:r>
          </a:p>
        </p:txBody>
      </p:sp>
      <p:pic>
        <p:nvPicPr>
          <p:cNvPr id="6" name="Picture 5">
            <a:extLst>
              <a:ext uri="{FF2B5EF4-FFF2-40B4-BE49-F238E27FC236}">
                <a16:creationId xmlns:a16="http://schemas.microsoft.com/office/drawing/2014/main" id="{336D7C33-D9BF-ADE7-94A2-124017269C42}"/>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8" name="TextBox 7">
            <a:extLst>
              <a:ext uri="{FF2B5EF4-FFF2-40B4-BE49-F238E27FC236}">
                <a16:creationId xmlns:a16="http://schemas.microsoft.com/office/drawing/2014/main" id="{E37FDA70-DDDD-DE99-4074-238C64F17414}"/>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267722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335116-AA61-48FC-AE89-8E15FFADD555}"/>
              </a:ext>
            </a:extLst>
          </p:cNvPr>
          <p:cNvSpPr>
            <a:spLocks noGrp="1"/>
          </p:cNvSpPr>
          <p:nvPr>
            <p:ph type="title" hasCustomPrompt="1"/>
          </p:nvPr>
        </p:nvSpPr>
        <p:spPr/>
        <p:txBody>
          <a:bodyPr/>
          <a:lstStyle/>
          <a:p>
            <a:pPr lvl="0"/>
            <a:r>
              <a:rPr lang="en-US" dirty="0"/>
              <a:t>Title Helvetica bold 44 pt.</a:t>
            </a:r>
          </a:p>
        </p:txBody>
      </p:sp>
      <p:sp>
        <p:nvSpPr>
          <p:cNvPr id="11" name="Content Placeholder 4">
            <a:extLst>
              <a:ext uri="{FF2B5EF4-FFF2-40B4-BE49-F238E27FC236}">
                <a16:creationId xmlns:a16="http://schemas.microsoft.com/office/drawing/2014/main" id="{A3623811-8EFD-5E48-99DB-15C7655A9F47}"/>
              </a:ext>
            </a:extLst>
          </p:cNvPr>
          <p:cNvSpPr>
            <a:spLocks noGrp="1"/>
          </p:cNvSpPr>
          <p:nvPr>
            <p:ph idx="1"/>
          </p:nvPr>
        </p:nvSpPr>
        <p:spPr>
          <a:xfrm>
            <a:off x="838200" y="1607040"/>
            <a:ext cx="4909457" cy="3931611"/>
          </a:xfrm>
        </p:spPr>
        <p:txBody>
          <a:bodyPr>
            <a:normAutofit/>
          </a:bodyPr>
          <a:lstStyle>
            <a:lvl1pPr>
              <a:buFontTx/>
              <a:buNone/>
              <a:defRPr/>
            </a:lvl1pPr>
          </a:lstStyle>
          <a:p>
            <a:pPr marL="0" lvl="0" indent="0">
              <a:buNone/>
            </a:pPr>
            <a:r>
              <a:rPr lang="en-US" sz="3000"/>
              <a:t>Click to edit Master text styles</a:t>
            </a:r>
          </a:p>
        </p:txBody>
      </p:sp>
      <p:sp>
        <p:nvSpPr>
          <p:cNvPr id="12" name="Content Placeholder 4">
            <a:extLst>
              <a:ext uri="{FF2B5EF4-FFF2-40B4-BE49-F238E27FC236}">
                <a16:creationId xmlns:a16="http://schemas.microsoft.com/office/drawing/2014/main" id="{ACE185C7-ADE2-D64E-992F-8DF9C837365A}"/>
              </a:ext>
            </a:extLst>
          </p:cNvPr>
          <p:cNvSpPr>
            <a:spLocks noGrp="1"/>
          </p:cNvSpPr>
          <p:nvPr>
            <p:ph idx="13"/>
          </p:nvPr>
        </p:nvSpPr>
        <p:spPr>
          <a:xfrm>
            <a:off x="6455229" y="1607040"/>
            <a:ext cx="4909457" cy="3931611"/>
          </a:xfrm>
        </p:spPr>
        <p:txBody>
          <a:bodyPr>
            <a:normAutofit/>
          </a:bodyPr>
          <a:lstStyle/>
          <a:p>
            <a:pPr marL="0" lvl="0" indent="0">
              <a:buNone/>
            </a:pPr>
            <a:r>
              <a:rPr lang="en-US" sz="3000"/>
              <a:t>Click to edit Master text styles</a:t>
            </a:r>
          </a:p>
        </p:txBody>
      </p:sp>
      <p:pic>
        <p:nvPicPr>
          <p:cNvPr id="9" name="Picture 8">
            <a:extLst>
              <a:ext uri="{FF2B5EF4-FFF2-40B4-BE49-F238E27FC236}">
                <a16:creationId xmlns:a16="http://schemas.microsoft.com/office/drawing/2014/main" id="{65F48217-044D-E11F-FDA8-1D2BCE27DC8B}"/>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20B35446-87DF-0C07-8B8A-59E55B4BC59D}"/>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162148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0B35446-87DF-0C07-8B8A-59E55B4BC59D}"/>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
        <p:nvSpPr>
          <p:cNvPr id="7" name="Title 6">
            <a:extLst>
              <a:ext uri="{FF2B5EF4-FFF2-40B4-BE49-F238E27FC236}">
                <a16:creationId xmlns:a16="http://schemas.microsoft.com/office/drawing/2014/main" id="{9A335116-AA61-48FC-AE89-8E15FFADD555}"/>
              </a:ext>
            </a:extLst>
          </p:cNvPr>
          <p:cNvSpPr>
            <a:spLocks noGrp="1"/>
          </p:cNvSpPr>
          <p:nvPr>
            <p:ph type="title" hasCustomPrompt="1"/>
          </p:nvPr>
        </p:nvSpPr>
        <p:spPr/>
        <p:txBody>
          <a:bodyPr/>
          <a:lstStyle/>
          <a:p>
            <a:pPr lvl="0"/>
            <a:r>
              <a:rPr lang="en-US" dirty="0"/>
              <a:t>Title Helvetica bold 44 pt.</a:t>
            </a:r>
          </a:p>
        </p:txBody>
      </p:sp>
      <p:pic>
        <p:nvPicPr>
          <p:cNvPr id="9" name="Picture 8">
            <a:extLst>
              <a:ext uri="{FF2B5EF4-FFF2-40B4-BE49-F238E27FC236}">
                <a16:creationId xmlns:a16="http://schemas.microsoft.com/office/drawing/2014/main" id="{65F48217-044D-E11F-FDA8-1D2BCE27DC8B}"/>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1" name="Content Placeholder 4">
            <a:extLst>
              <a:ext uri="{FF2B5EF4-FFF2-40B4-BE49-F238E27FC236}">
                <a16:creationId xmlns:a16="http://schemas.microsoft.com/office/drawing/2014/main" id="{A3623811-8EFD-5E48-99DB-15C7655A9F47}"/>
              </a:ext>
            </a:extLst>
          </p:cNvPr>
          <p:cNvSpPr>
            <a:spLocks noGrp="1"/>
          </p:cNvSpPr>
          <p:nvPr>
            <p:ph idx="1"/>
          </p:nvPr>
        </p:nvSpPr>
        <p:spPr>
          <a:xfrm>
            <a:off x="894762" y="2040887"/>
            <a:ext cx="4909457" cy="3931611"/>
          </a:xfrm>
        </p:spPr>
        <p:txBody>
          <a:bodyPr>
            <a:normAutofit/>
          </a:bodyPr>
          <a:lstStyle>
            <a:lvl1pPr>
              <a:buFontTx/>
              <a:buNone/>
              <a:defRPr/>
            </a:lvl1pPr>
          </a:lstStyle>
          <a:p>
            <a:pPr marL="0" lvl="0" indent="0">
              <a:buNone/>
            </a:pPr>
            <a:r>
              <a:rPr lang="en-US" sz="3000"/>
              <a:t>Click to edit Master text styles</a:t>
            </a:r>
          </a:p>
        </p:txBody>
      </p:sp>
      <p:sp>
        <p:nvSpPr>
          <p:cNvPr id="12" name="Content Placeholder 4">
            <a:extLst>
              <a:ext uri="{FF2B5EF4-FFF2-40B4-BE49-F238E27FC236}">
                <a16:creationId xmlns:a16="http://schemas.microsoft.com/office/drawing/2014/main" id="{ACE185C7-ADE2-D64E-992F-8DF9C837365A}"/>
              </a:ext>
            </a:extLst>
          </p:cNvPr>
          <p:cNvSpPr>
            <a:spLocks noGrp="1"/>
          </p:cNvSpPr>
          <p:nvPr>
            <p:ph idx="13"/>
          </p:nvPr>
        </p:nvSpPr>
        <p:spPr>
          <a:xfrm>
            <a:off x="6455229" y="2040887"/>
            <a:ext cx="4909457" cy="3931611"/>
          </a:xfrm>
        </p:spPr>
        <p:txBody>
          <a:bodyPr>
            <a:normAutofit/>
          </a:bodyPr>
          <a:lstStyle/>
          <a:p>
            <a:pPr marL="0" lvl="0" indent="0">
              <a:buNone/>
            </a:pPr>
            <a:r>
              <a:rPr lang="en-US" sz="3000"/>
              <a:t>Click to edit Master text styles</a:t>
            </a:r>
          </a:p>
        </p:txBody>
      </p:sp>
      <p:sp>
        <p:nvSpPr>
          <p:cNvPr id="3" name="Title 1">
            <a:extLst>
              <a:ext uri="{FF2B5EF4-FFF2-40B4-BE49-F238E27FC236}">
                <a16:creationId xmlns:a16="http://schemas.microsoft.com/office/drawing/2014/main" id="{87915492-9211-1D43-50B4-CFCB85CFB0BE}"/>
              </a:ext>
            </a:extLst>
          </p:cNvPr>
          <p:cNvSpPr txBox="1">
            <a:spLocks/>
          </p:cNvSpPr>
          <p:nvPr userDrawn="1"/>
        </p:nvSpPr>
        <p:spPr>
          <a:xfrm>
            <a:off x="838200" y="1409304"/>
            <a:ext cx="4966019" cy="5736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800" b="1" kern="1200">
                <a:solidFill>
                  <a:schemeClr val="tx1"/>
                </a:solidFill>
                <a:latin typeface="Helvetica" pitchFamily="2" charset="0"/>
                <a:ea typeface="+mj-ea"/>
                <a:cs typeface="+mj-cs"/>
              </a:defRPr>
            </a:lvl1pPr>
          </a:lstStyle>
          <a:p>
            <a:r>
              <a:rPr lang="en-US"/>
              <a:t>Title Helvetica 38 pt.</a:t>
            </a:r>
            <a:endParaRPr lang="en-US" dirty="0"/>
          </a:p>
        </p:txBody>
      </p:sp>
      <p:sp>
        <p:nvSpPr>
          <p:cNvPr id="4" name="Title 1">
            <a:extLst>
              <a:ext uri="{FF2B5EF4-FFF2-40B4-BE49-F238E27FC236}">
                <a16:creationId xmlns:a16="http://schemas.microsoft.com/office/drawing/2014/main" id="{6C7DD460-C1F6-9F29-CEB5-0D242BAE2AA4}"/>
              </a:ext>
            </a:extLst>
          </p:cNvPr>
          <p:cNvSpPr txBox="1">
            <a:spLocks/>
          </p:cNvSpPr>
          <p:nvPr userDrawn="1"/>
        </p:nvSpPr>
        <p:spPr>
          <a:xfrm>
            <a:off x="6387781" y="1409303"/>
            <a:ext cx="4966019" cy="5736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800" b="1" kern="1200">
                <a:solidFill>
                  <a:schemeClr val="tx1"/>
                </a:solidFill>
                <a:latin typeface="Helvetica" pitchFamily="2" charset="0"/>
                <a:ea typeface="+mj-ea"/>
                <a:cs typeface="+mj-cs"/>
              </a:defRPr>
            </a:lvl1pPr>
          </a:lstStyle>
          <a:p>
            <a:r>
              <a:rPr lang="en-US"/>
              <a:t>Title Helvetica 38 pt.</a:t>
            </a:r>
            <a:endParaRPr lang="en-US" dirty="0"/>
          </a:p>
        </p:txBody>
      </p:sp>
    </p:spTree>
    <p:extLst>
      <p:ext uri="{BB962C8B-B14F-4D97-AF65-F5344CB8AC3E}">
        <p14:creationId xmlns:p14="http://schemas.microsoft.com/office/powerpoint/2010/main" val="288353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87374B-093F-4933-ADED-952303714015}"/>
              </a:ext>
            </a:extLst>
          </p:cNvPr>
          <p:cNvSpPr>
            <a:spLocks noGrp="1"/>
          </p:cNvSpPr>
          <p:nvPr>
            <p:ph type="title" hasCustomPrompt="1"/>
          </p:nvPr>
        </p:nvSpPr>
        <p:spPr>
          <a:xfrm>
            <a:off x="838200" y="365125"/>
            <a:ext cx="10515600" cy="1044179"/>
          </a:xfrm>
        </p:spPr>
        <p:txBody>
          <a:bodyPr/>
          <a:lstStyle/>
          <a:p>
            <a:pPr lvl="0"/>
            <a:r>
              <a:rPr lang="en-US" dirty="0"/>
              <a:t>Title Helvetica bold 44 pt.</a:t>
            </a:r>
          </a:p>
        </p:txBody>
      </p:sp>
      <p:sp>
        <p:nvSpPr>
          <p:cNvPr id="5" name="Content Placeholder 4">
            <a:extLst>
              <a:ext uri="{FF2B5EF4-FFF2-40B4-BE49-F238E27FC236}">
                <a16:creationId xmlns:a16="http://schemas.microsoft.com/office/drawing/2014/main" id="{345B22B1-853A-6913-1DAA-2CE73A7E66B3}"/>
              </a:ext>
            </a:extLst>
          </p:cNvPr>
          <p:cNvSpPr>
            <a:spLocks noGrp="1"/>
          </p:cNvSpPr>
          <p:nvPr>
            <p:ph idx="1"/>
          </p:nvPr>
        </p:nvSpPr>
        <p:spPr>
          <a:xfrm>
            <a:off x="838201" y="1607040"/>
            <a:ext cx="3189514" cy="3931611"/>
          </a:xfrm>
        </p:spPr>
        <p:txBody>
          <a:bodyPr>
            <a:normAutofit/>
          </a:bodyPr>
          <a:lstStyle>
            <a:lvl1pPr>
              <a:buFontTx/>
              <a:buNone/>
              <a:defRPr/>
            </a:lvl1pPr>
          </a:lstStyle>
          <a:p>
            <a:pPr marL="0" lvl="0" indent="0">
              <a:buNone/>
            </a:pPr>
            <a:r>
              <a:rPr lang="en-US" sz="3000"/>
              <a:t>Click to edit Master text styles</a:t>
            </a:r>
          </a:p>
        </p:txBody>
      </p:sp>
      <p:sp>
        <p:nvSpPr>
          <p:cNvPr id="6" name="Content Placeholder 4">
            <a:extLst>
              <a:ext uri="{FF2B5EF4-FFF2-40B4-BE49-F238E27FC236}">
                <a16:creationId xmlns:a16="http://schemas.microsoft.com/office/drawing/2014/main" id="{51B3A213-4E3E-8085-382C-710A3279DB61}"/>
              </a:ext>
            </a:extLst>
          </p:cNvPr>
          <p:cNvSpPr>
            <a:spLocks noGrp="1"/>
          </p:cNvSpPr>
          <p:nvPr>
            <p:ph idx="13"/>
          </p:nvPr>
        </p:nvSpPr>
        <p:spPr>
          <a:xfrm>
            <a:off x="4501243" y="1607037"/>
            <a:ext cx="3189514" cy="3931611"/>
          </a:xfrm>
        </p:spPr>
        <p:txBody>
          <a:bodyPr>
            <a:normAutofit/>
          </a:bodyPr>
          <a:lstStyle/>
          <a:p>
            <a:pPr marL="0" lvl="0" indent="0">
              <a:buNone/>
            </a:pPr>
            <a:r>
              <a:rPr lang="en-US" sz="3000"/>
              <a:t>Click to edit Master text styles</a:t>
            </a:r>
          </a:p>
        </p:txBody>
      </p:sp>
      <p:sp>
        <p:nvSpPr>
          <p:cNvPr id="8" name="Content Placeholder 4">
            <a:extLst>
              <a:ext uri="{FF2B5EF4-FFF2-40B4-BE49-F238E27FC236}">
                <a16:creationId xmlns:a16="http://schemas.microsoft.com/office/drawing/2014/main" id="{C90BBF75-D7E1-6BF4-9365-319E3479866F}"/>
              </a:ext>
            </a:extLst>
          </p:cNvPr>
          <p:cNvSpPr>
            <a:spLocks noGrp="1"/>
          </p:cNvSpPr>
          <p:nvPr>
            <p:ph idx="15"/>
          </p:nvPr>
        </p:nvSpPr>
        <p:spPr>
          <a:xfrm>
            <a:off x="8164285" y="1607038"/>
            <a:ext cx="3189514" cy="3931611"/>
          </a:xfrm>
        </p:spPr>
        <p:txBody>
          <a:bodyPr>
            <a:normAutofit/>
          </a:bodyPr>
          <a:lstStyle/>
          <a:p>
            <a:pPr marL="0" lvl="0" indent="0">
              <a:buNone/>
            </a:pPr>
            <a:r>
              <a:rPr lang="en-US" sz="3000"/>
              <a:t>Click to edit Master text styles</a:t>
            </a:r>
          </a:p>
        </p:txBody>
      </p:sp>
      <p:pic>
        <p:nvPicPr>
          <p:cNvPr id="12" name="Picture 11">
            <a:extLst>
              <a:ext uri="{FF2B5EF4-FFF2-40B4-BE49-F238E27FC236}">
                <a16:creationId xmlns:a16="http://schemas.microsoft.com/office/drawing/2014/main" id="{63EDA8F6-11D4-771D-8D96-50BB0071E0A2}"/>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3" name="TextBox 12">
            <a:extLst>
              <a:ext uri="{FF2B5EF4-FFF2-40B4-BE49-F238E27FC236}">
                <a16:creationId xmlns:a16="http://schemas.microsoft.com/office/drawing/2014/main" id="{F46CC122-B8AB-1E90-D88E-866A376C33C5}"/>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165063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eople Photo+Content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4962144" y="741641"/>
            <a:ext cx="5587746" cy="573659"/>
          </a:xfrm>
        </p:spPr>
        <p:txBody>
          <a:bodyPr>
            <a:noAutofit/>
          </a:bodyPr>
          <a:lstStyle>
            <a:lvl1pPr>
              <a:defRPr sz="3800" b="1"/>
            </a:lvl1pPr>
          </a:lstStyle>
          <a:p>
            <a:r>
              <a:rPr lang="en-US" dirty="0"/>
              <a:t>Title Helvetica 38 pt.</a:t>
            </a:r>
          </a:p>
        </p:txBody>
      </p:sp>
      <p:sp>
        <p:nvSpPr>
          <p:cNvPr id="4" name="Picture Placeholder 3">
            <a:extLst>
              <a:ext uri="{FF2B5EF4-FFF2-40B4-BE49-F238E27FC236}">
                <a16:creationId xmlns:a16="http://schemas.microsoft.com/office/drawing/2014/main" id="{69A72DE0-EB9D-7C48-B7B2-0B9701BC4850}"/>
              </a:ext>
            </a:extLst>
          </p:cNvPr>
          <p:cNvSpPr>
            <a:spLocks noGrp="1"/>
          </p:cNvSpPr>
          <p:nvPr>
            <p:ph type="pic" sz="quarter" idx="14"/>
          </p:nvPr>
        </p:nvSpPr>
        <p:spPr>
          <a:xfrm>
            <a:off x="742941" y="741642"/>
            <a:ext cx="3020131" cy="4475818"/>
          </a:xfrm>
        </p:spPr>
        <p:txBody>
          <a:bodyPr>
            <a:normAutofit/>
          </a:bodyPr>
          <a:lstStyle>
            <a:lvl1pPr marL="0" indent="0">
              <a:buNone/>
              <a:defRPr sz="2000">
                <a:solidFill>
                  <a:schemeClr val="accent1"/>
                </a:solidFill>
              </a:defRPr>
            </a:lvl1pPr>
          </a:lstStyle>
          <a:p>
            <a:r>
              <a:rPr lang="en-US" dirty="0"/>
              <a:t>Click icon to add picture</a:t>
            </a:r>
          </a:p>
        </p:txBody>
      </p:sp>
      <p:sp>
        <p:nvSpPr>
          <p:cNvPr id="15" name="Content Placeholder 2">
            <a:extLst>
              <a:ext uri="{FF2B5EF4-FFF2-40B4-BE49-F238E27FC236}">
                <a16:creationId xmlns:a16="http://schemas.microsoft.com/office/drawing/2014/main" id="{68AD4155-B02F-E748-ABE5-7DC0D1C41352}"/>
              </a:ext>
            </a:extLst>
          </p:cNvPr>
          <p:cNvSpPr>
            <a:spLocks noGrp="1"/>
          </p:cNvSpPr>
          <p:nvPr>
            <p:ph idx="13"/>
          </p:nvPr>
        </p:nvSpPr>
        <p:spPr>
          <a:xfrm>
            <a:off x="4962144" y="1604733"/>
            <a:ext cx="5587746" cy="3612726"/>
          </a:xfrm>
        </p:spPr>
        <p:txBody>
          <a:bodyPr>
            <a:normAutofit/>
          </a:bodyPr>
          <a:lstStyle>
            <a:lvl1pPr>
              <a:defRPr sz="2600"/>
            </a:lvl1pPr>
            <a:lvl2pPr>
              <a:defRPr sz="2600"/>
            </a:lvl2pPr>
            <a:lvl3pPr>
              <a:defRPr sz="2600"/>
            </a:lvl3pPr>
            <a:lvl4pPr>
              <a:defRPr sz="3000"/>
            </a:lvl4pPr>
            <a:lvl5pPr>
              <a:defRPr sz="3000"/>
            </a:lvl5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331647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C6617-D2E5-5B4D-9F87-40E8B531C39A}"/>
              </a:ext>
            </a:extLst>
          </p:cNvPr>
          <p:cNvSpPr>
            <a:spLocks noGrp="1"/>
          </p:cNvSpPr>
          <p:nvPr>
            <p:ph type="title"/>
          </p:nvPr>
        </p:nvSpPr>
        <p:spPr>
          <a:xfrm>
            <a:off x="838200" y="365125"/>
            <a:ext cx="10515600" cy="1044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3B6536-045E-DC4D-BC2D-AE7ADCF26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B2B32E42-3F79-344B-B9F5-44B08F43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0490ADEA-530E-7F42-B7F3-C65A56F36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2" charset="0"/>
              </a:defRPr>
            </a:lvl1pPr>
          </a:lstStyle>
          <a:p>
            <a:fld id="{9AB133FE-E6F7-EC46-8519-564ACF30934E}" type="slidenum">
              <a:rPr lang="en-US" smtClean="0"/>
              <a:pPr/>
              <a:t>‹#›</a:t>
            </a:fld>
            <a:endParaRPr lang="en-US" dirty="0"/>
          </a:p>
        </p:txBody>
      </p:sp>
    </p:spTree>
    <p:extLst>
      <p:ext uri="{BB962C8B-B14F-4D97-AF65-F5344CB8AC3E}">
        <p14:creationId xmlns:p14="http://schemas.microsoft.com/office/powerpoint/2010/main" val="4289351064"/>
      </p:ext>
    </p:extLst>
  </p:cSld>
  <p:clrMap bg1="lt1" tx1="dk1" bg2="lt2" tx2="dk2" accent1="accent1" accent2="accent2" accent3="accent3" accent4="accent4" accent5="accent5" accent6="accent6" hlink="hlink" folHlink="folHlink"/>
  <p:sldLayoutIdLst>
    <p:sldLayoutId id="2147483660" r:id="rId1"/>
    <p:sldLayoutId id="2147483652" r:id="rId2"/>
    <p:sldLayoutId id="2147483661" r:id="rId3"/>
    <p:sldLayoutId id="2147483650" r:id="rId4"/>
    <p:sldLayoutId id="2147483667" r:id="rId5"/>
    <p:sldLayoutId id="2147483654" r:id="rId6"/>
    <p:sldLayoutId id="2147483672" r:id="rId7"/>
    <p:sldLayoutId id="2147483657" r:id="rId8"/>
    <p:sldLayoutId id="2147483662" r:id="rId9"/>
    <p:sldLayoutId id="2147483663" r:id="rId10"/>
    <p:sldLayoutId id="2147483664" r:id="rId11"/>
    <p:sldLayoutId id="2147483668" r:id="rId12"/>
    <p:sldLayoutId id="2147483651" r:id="rId13"/>
    <p:sldLayoutId id="2147483669" r:id="rId14"/>
    <p:sldLayoutId id="2147483677" r:id="rId15"/>
  </p:sldLayoutIdLst>
  <p:hf hdr="0" dt="0"/>
  <p:txStyles>
    <p:titleStyle>
      <a:lvl1pPr algn="l" defTabSz="914400" rtl="0" eaLnBrk="1" latinLnBrk="0" hangingPunct="1">
        <a:lnSpc>
          <a:spcPct val="90000"/>
        </a:lnSpc>
        <a:spcBef>
          <a:spcPct val="0"/>
        </a:spcBef>
        <a:buNone/>
        <a:defRPr sz="4400" b="1" kern="1200">
          <a:solidFill>
            <a:schemeClr val="tx1"/>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Helvetica"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73F35-4D31-3222-BB47-BA15C3D74F7D}"/>
              </a:ext>
            </a:extLst>
          </p:cNvPr>
          <p:cNvSpPr txBox="1">
            <a:spLocks noGrp="1"/>
          </p:cNvSpPr>
          <p:nvPr>
            <p:ph type="title"/>
          </p:nvPr>
        </p:nvSpPr>
        <p:spPr>
          <a:xfrm>
            <a:off x="838203" y="365129"/>
            <a:ext cx="10515600" cy="1044180"/>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D11B80C2-685F-8E99-E641-71212F0DC76D}"/>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p:txBody>
      </p:sp>
      <p:sp>
        <p:nvSpPr>
          <p:cNvPr id="4" name="Footer Placeholder 4">
            <a:extLst>
              <a:ext uri="{FF2B5EF4-FFF2-40B4-BE49-F238E27FC236}">
                <a16:creationId xmlns:a16="http://schemas.microsoft.com/office/drawing/2014/main" id="{53AA6401-80EC-E912-E7E3-A4B41419E5F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Helvetica" pitchFamily="2"/>
              </a:defRPr>
            </a:lvl1pPr>
          </a:lstStyle>
          <a:p>
            <a:pPr lvl="0"/>
            <a:endParaRPr lang="en-US"/>
          </a:p>
        </p:txBody>
      </p:sp>
      <p:sp>
        <p:nvSpPr>
          <p:cNvPr id="5" name="Slide Number Placeholder 5">
            <a:extLst>
              <a:ext uri="{FF2B5EF4-FFF2-40B4-BE49-F238E27FC236}">
                <a16:creationId xmlns:a16="http://schemas.microsoft.com/office/drawing/2014/main" id="{9D9A72BF-F0E2-6FFE-8E01-06761B2B04B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Helvetica" pitchFamily="2"/>
              </a:defRPr>
            </a:lvl1pPr>
          </a:lstStyle>
          <a:p>
            <a:fld id="{339BE2C8-4BD9-4694-8068-4ADC2E4BD582}" type="slidenum">
              <a:rPr lang="en-US" smtClean="0"/>
              <a:t>‹#›</a:t>
            </a:fld>
            <a:endParaRPr lang="en-US"/>
          </a:p>
        </p:txBody>
      </p:sp>
    </p:spTree>
    <p:extLst>
      <p:ext uri="{BB962C8B-B14F-4D97-AF65-F5344CB8AC3E}">
        <p14:creationId xmlns:p14="http://schemas.microsoft.com/office/powerpoint/2010/main" val="869091061"/>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marL="0" marR="0" lvl="0" indent="0" algn="l" defTabSz="914400" rtl="0" eaLnBrk="1" fontAlgn="auto" hangingPunct="1">
        <a:lnSpc>
          <a:spcPct val="90000"/>
        </a:lnSpc>
        <a:spcBef>
          <a:spcPts val="0"/>
        </a:spcBef>
        <a:spcAft>
          <a:spcPts val="0"/>
        </a:spcAft>
        <a:buNone/>
        <a:tabLst/>
        <a:defRPr lang="en-US" sz="4400" b="1" i="0" u="none" strike="noStrike" kern="1200" cap="none" spc="0" baseline="0">
          <a:solidFill>
            <a:srgbClr val="000000"/>
          </a:solidFill>
          <a:uFillTx/>
          <a:latin typeface="Helvetica" pitchFamily="2"/>
        </a:defRPr>
      </a:lvl1pPr>
    </p:titleStyle>
    <p:bodyStyle>
      <a:lvl1pPr marL="0" marR="0" lvl="0" indent="0" algn="l" defTabSz="914400" rtl="0" eaLnBrk="1" fontAlgn="auto" hangingPunct="1">
        <a:lnSpc>
          <a:spcPct val="90000"/>
        </a:lnSpc>
        <a:spcBef>
          <a:spcPts val="1000"/>
        </a:spcBef>
        <a:spcAft>
          <a:spcPts val="0"/>
        </a:spcAft>
        <a:buNone/>
        <a:tabLst/>
        <a:defRPr lang="en-US" sz="3000" b="0" i="0" u="none" strike="noStrike" kern="1200" cap="none" spc="0" baseline="0">
          <a:solidFill>
            <a:srgbClr val="000000"/>
          </a:solidFill>
          <a:uFillTx/>
          <a:latin typeface="Helvetica" pitchFamily="2"/>
        </a:defRPr>
      </a:lvl1pPr>
      <a:lvl2pPr marL="457200" marR="0" lvl="1" indent="0" algn="l" defTabSz="914400" rtl="0" eaLnBrk="1" fontAlgn="auto" hangingPunct="1">
        <a:lnSpc>
          <a:spcPct val="90000"/>
        </a:lnSpc>
        <a:spcBef>
          <a:spcPts val="500"/>
        </a:spcBef>
        <a:spcAft>
          <a:spcPts val="0"/>
        </a:spcAft>
        <a:buNone/>
        <a:tabLst/>
        <a:defRPr lang="en-US" sz="3000" b="0" i="0" u="none" strike="noStrike" kern="1200" cap="none" spc="0" baseline="0">
          <a:solidFill>
            <a:srgbClr val="000000"/>
          </a:solidFill>
          <a:uFillTx/>
          <a:latin typeface="Helvetica" pitchFamily="2"/>
        </a:defRPr>
      </a:lvl2pPr>
      <a:lvl3pPr marL="914400" marR="0" lvl="2" indent="0" algn="l" defTabSz="914400" rtl="0" eaLnBrk="1" fontAlgn="auto" hangingPunct="1">
        <a:lnSpc>
          <a:spcPct val="90000"/>
        </a:lnSpc>
        <a:spcBef>
          <a:spcPts val="500"/>
        </a:spcBef>
        <a:spcAft>
          <a:spcPts val="0"/>
        </a:spcAft>
        <a:buNone/>
        <a:tabLst/>
        <a:defRPr lang="en-US" sz="3000" b="0" i="0" u="none" strike="noStrike" kern="1200" cap="none" spc="0" baseline="0">
          <a:solidFill>
            <a:srgbClr val="000000"/>
          </a:solidFill>
          <a:uFillTx/>
          <a:latin typeface="Helvetica" pitchFamily="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Linear_function" TargetMode="External"/><Relationship Id="rId7" Type="http://schemas.openxmlformats.org/officeDocument/2006/relationships/hyperlink" Target="https://en.wikipedia.org/wiki/Median"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en.wikipedia.org/wiki/Data_set" TargetMode="External"/><Relationship Id="rId5" Type="http://schemas.openxmlformats.org/officeDocument/2006/relationships/hyperlink" Target="https://en.wikipedia.org/wiki/System_of_linear_equations" TargetMode="External"/><Relationship Id="rId4" Type="http://schemas.openxmlformats.org/officeDocument/2006/relationships/hyperlink" Target="https://en.wikipedia.org/wiki/Linear_equati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Geometric_mean_theorem"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en.wikipedia.org/wiki/Linear_equation#Slope%E2%80%93intercept_for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lgrillot@aph.org"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hyperlink" Target="mailto:lzhou@aph.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aphhive.org/"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3BDB-07B9-745F-D27C-B156F5AE5116}"/>
              </a:ext>
            </a:extLst>
          </p:cNvPr>
          <p:cNvSpPr>
            <a:spLocks noGrp="1"/>
          </p:cNvSpPr>
          <p:nvPr>
            <p:ph type="ctrTitle"/>
          </p:nvPr>
        </p:nvSpPr>
        <p:spPr/>
        <p:txBody>
          <a:bodyPr>
            <a:normAutofit fontScale="90000"/>
          </a:bodyPr>
          <a:lstStyle/>
          <a:p>
            <a:r>
              <a:rPr lang="en-US" dirty="0"/>
              <a:t>Building Mathematical Mastery with APH Tools</a:t>
            </a:r>
          </a:p>
        </p:txBody>
      </p:sp>
      <p:sp>
        <p:nvSpPr>
          <p:cNvPr id="3" name="Subtitle 2">
            <a:extLst>
              <a:ext uri="{FF2B5EF4-FFF2-40B4-BE49-F238E27FC236}">
                <a16:creationId xmlns:a16="http://schemas.microsoft.com/office/drawing/2014/main" id="{51D0080F-AF76-E114-C8CB-C848AD0546DA}"/>
              </a:ext>
            </a:extLst>
          </p:cNvPr>
          <p:cNvSpPr>
            <a:spLocks noGrp="1"/>
          </p:cNvSpPr>
          <p:nvPr>
            <p:ph type="subTitle" idx="1"/>
          </p:nvPr>
        </p:nvSpPr>
        <p:spPr/>
        <p:txBody>
          <a:bodyPr/>
          <a:lstStyle/>
          <a:p>
            <a:r>
              <a:rPr lang="en-US" dirty="0"/>
              <a:t>A Grade-Level Roadmap</a:t>
            </a:r>
          </a:p>
        </p:txBody>
      </p:sp>
      <p:pic>
        <p:nvPicPr>
          <p:cNvPr id="7" name="Picture 6" descr="Annual Meeting Thrive theme logo">
            <a:extLst>
              <a:ext uri="{FF2B5EF4-FFF2-40B4-BE49-F238E27FC236}">
                <a16:creationId xmlns:a16="http://schemas.microsoft.com/office/drawing/2014/main" id="{6D050A5F-4A69-DFF8-5B7C-5639D9383FDF}"/>
              </a:ext>
            </a:extLst>
          </p:cNvPr>
          <p:cNvPicPr>
            <a:picLocks noChangeAspect="1"/>
          </p:cNvPicPr>
          <p:nvPr/>
        </p:nvPicPr>
        <p:blipFill>
          <a:blip r:embed="rId3"/>
          <a:srcRect/>
          <a:stretch/>
        </p:blipFill>
        <p:spPr>
          <a:xfrm>
            <a:off x="7683718" y="4162522"/>
            <a:ext cx="2469275" cy="2469275"/>
          </a:xfrm>
          <a:prstGeom prst="rect">
            <a:avLst/>
          </a:prstGeom>
        </p:spPr>
      </p:pic>
    </p:spTree>
    <p:extLst>
      <p:ext uri="{BB962C8B-B14F-4D97-AF65-F5344CB8AC3E}">
        <p14:creationId xmlns:p14="http://schemas.microsoft.com/office/powerpoint/2010/main" val="34281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74F1-1EAD-E742-7E5F-17A6A07F38E6}"/>
              </a:ext>
            </a:extLst>
          </p:cNvPr>
          <p:cNvSpPr>
            <a:spLocks noGrp="1"/>
          </p:cNvSpPr>
          <p:nvPr>
            <p:ph type="ctrTitle"/>
          </p:nvPr>
        </p:nvSpPr>
        <p:spPr/>
        <p:txBody>
          <a:bodyPr/>
          <a:lstStyle/>
          <a:p>
            <a:r>
              <a:rPr lang="en-US" dirty="0"/>
              <a:t>Grade Band: K-2</a:t>
            </a:r>
          </a:p>
        </p:txBody>
      </p:sp>
      <p:sp>
        <p:nvSpPr>
          <p:cNvPr id="3" name="Text Placeholder 2">
            <a:extLst>
              <a:ext uri="{FF2B5EF4-FFF2-40B4-BE49-F238E27FC236}">
                <a16:creationId xmlns:a16="http://schemas.microsoft.com/office/drawing/2014/main" id="{47649652-2E36-2F87-9C16-302CF8A8905D}"/>
              </a:ext>
            </a:extLst>
          </p:cNvPr>
          <p:cNvSpPr>
            <a:spLocks noGrp="1"/>
          </p:cNvSpPr>
          <p:nvPr>
            <p:ph type="subTitle" idx="1"/>
          </p:nvPr>
        </p:nvSpPr>
        <p:spPr/>
        <p:txBody>
          <a:bodyPr>
            <a:noAutofit/>
          </a:bodyPr>
          <a:lstStyle/>
          <a:p>
            <a:r>
              <a:rPr lang="en-US" dirty="0"/>
              <a:t>Key Domains: Counting &amp; Cardinality, Operations in Base Ten, Geometry </a:t>
            </a:r>
          </a:p>
        </p:txBody>
      </p:sp>
    </p:spTree>
    <p:extLst>
      <p:ext uri="{BB962C8B-B14F-4D97-AF65-F5344CB8AC3E}">
        <p14:creationId xmlns:p14="http://schemas.microsoft.com/office/powerpoint/2010/main" val="312182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3391-1D1A-0FA6-8D53-07CBB4DCDC83}"/>
              </a:ext>
            </a:extLst>
          </p:cNvPr>
          <p:cNvSpPr>
            <a:spLocks noGrp="1"/>
          </p:cNvSpPr>
          <p:nvPr>
            <p:ph type="title"/>
          </p:nvPr>
        </p:nvSpPr>
        <p:spPr/>
        <p:txBody>
          <a:bodyPr>
            <a:noAutofit/>
          </a:bodyPr>
          <a:lstStyle/>
          <a:p>
            <a:r>
              <a:rPr lang="en-US" dirty="0"/>
              <a:t>Kindergarten Focal Points </a:t>
            </a:r>
            <a:br>
              <a:rPr lang="en-US" dirty="0"/>
            </a:br>
            <a:r>
              <a:rPr lang="en-US" sz="3600" dirty="0"/>
              <a:t>(student age: 5 or 6 years old)</a:t>
            </a:r>
          </a:p>
        </p:txBody>
      </p:sp>
      <p:graphicFrame>
        <p:nvGraphicFramePr>
          <p:cNvPr id="4" name="Content Placeholder 3">
            <a:extLst>
              <a:ext uri="{FF2B5EF4-FFF2-40B4-BE49-F238E27FC236}">
                <a16:creationId xmlns:a16="http://schemas.microsoft.com/office/drawing/2014/main" id="{C2E94FA7-F5F6-17B1-F1F8-F3567154CC6A}"/>
              </a:ext>
            </a:extLst>
          </p:cNvPr>
          <p:cNvGraphicFramePr>
            <a:graphicFrameLocks noGrp="1"/>
          </p:cNvGraphicFramePr>
          <p:nvPr>
            <p:ph idx="1"/>
            <p:extLst>
              <p:ext uri="{D42A27DB-BD31-4B8C-83A1-F6EECF244321}">
                <p14:modId xmlns:p14="http://schemas.microsoft.com/office/powerpoint/2010/main" val="664933984"/>
              </p:ext>
            </p:extLst>
          </p:nvPr>
        </p:nvGraphicFramePr>
        <p:xfrm>
          <a:off x="838200" y="1606550"/>
          <a:ext cx="10515600" cy="41608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187209205"/>
                    </a:ext>
                  </a:extLst>
                </a:gridCol>
                <a:gridCol w="3505200">
                  <a:extLst>
                    <a:ext uri="{9D8B030D-6E8A-4147-A177-3AD203B41FA5}">
                      <a16:colId xmlns:a16="http://schemas.microsoft.com/office/drawing/2014/main" val="1869012203"/>
                    </a:ext>
                  </a:extLst>
                </a:gridCol>
                <a:gridCol w="3505200">
                  <a:extLst>
                    <a:ext uri="{9D8B030D-6E8A-4147-A177-3AD203B41FA5}">
                      <a16:colId xmlns:a16="http://schemas.microsoft.com/office/drawing/2014/main" val="3878810232"/>
                    </a:ext>
                  </a:extLst>
                </a:gridCol>
              </a:tblGrid>
              <a:tr h="1040210">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040210">
                <a:tc>
                  <a:txBody>
                    <a:bodyPr/>
                    <a:lstStyle/>
                    <a:p>
                      <a:r>
                        <a:rPr lang="en-US" dirty="0">
                          <a:effectLst/>
                        </a:rPr>
                        <a:t>Representing, comparing, and ordering whole numbers and joining and separating sets</a:t>
                      </a:r>
                    </a:p>
                  </a:txBody>
                  <a:tcPr anchor="ctr"/>
                </a:tc>
                <a:tc>
                  <a:txBody>
                    <a:bodyPr/>
                    <a:lstStyle/>
                    <a:p>
                      <a:r>
                        <a:rPr lang="en-US">
                          <a:effectLst/>
                        </a:rPr>
                        <a:t>Number and Operations</a:t>
                      </a:r>
                    </a:p>
                  </a:txBody>
                  <a:tcPr anchor="ctr"/>
                </a:tc>
                <a:tc>
                  <a:txBody>
                    <a:bodyPr/>
                    <a:lstStyle/>
                    <a:p>
                      <a:r>
                        <a:rPr lang="en-US" dirty="0">
                          <a:effectLst/>
                        </a:rPr>
                        <a:t>There are 2 toy cars, and a friend gives 3 more. How many cars are there now?</a:t>
                      </a:r>
                    </a:p>
                  </a:txBody>
                  <a:tcPr anchor="ctr"/>
                </a:tc>
                <a:extLst>
                  <a:ext uri="{0D108BD9-81ED-4DB2-BD59-A6C34878D82A}">
                    <a16:rowId xmlns:a16="http://schemas.microsoft.com/office/drawing/2014/main" val="1514638847"/>
                  </a:ext>
                </a:extLst>
              </a:tr>
              <a:tr h="1040210">
                <a:tc>
                  <a:txBody>
                    <a:bodyPr/>
                    <a:lstStyle/>
                    <a:p>
                      <a:r>
                        <a:rPr lang="en-US" dirty="0">
                          <a:effectLst/>
                        </a:rPr>
                        <a:t>Describing shapes and space</a:t>
                      </a:r>
                    </a:p>
                  </a:txBody>
                  <a:tcPr anchor="ctr"/>
                </a:tc>
                <a:tc>
                  <a:txBody>
                    <a:bodyPr/>
                    <a:lstStyle/>
                    <a:p>
                      <a:r>
                        <a:rPr lang="en-US">
                          <a:effectLst/>
                        </a:rPr>
                        <a:t>Geometry</a:t>
                      </a:r>
                    </a:p>
                  </a:txBody>
                  <a:tcPr anchor="ctr"/>
                </a:tc>
                <a:tc>
                  <a:txBody>
                    <a:bodyPr/>
                    <a:lstStyle/>
                    <a:p>
                      <a:r>
                        <a:rPr lang="en-US" dirty="0">
                          <a:effectLst/>
                        </a:rPr>
                        <a:t>How do you know this is a square?</a:t>
                      </a:r>
                    </a:p>
                  </a:txBody>
                  <a:tcPr anchor="ctr"/>
                </a:tc>
                <a:extLst>
                  <a:ext uri="{0D108BD9-81ED-4DB2-BD59-A6C34878D82A}">
                    <a16:rowId xmlns:a16="http://schemas.microsoft.com/office/drawing/2014/main" val="682761867"/>
                  </a:ext>
                </a:extLst>
              </a:tr>
              <a:tr h="1040210">
                <a:tc>
                  <a:txBody>
                    <a:bodyPr/>
                    <a:lstStyle/>
                    <a:p>
                      <a:r>
                        <a:rPr lang="en-US" dirty="0">
                          <a:effectLst/>
                        </a:rPr>
                        <a:t>Ordering objects by measurable attributes</a:t>
                      </a:r>
                    </a:p>
                  </a:txBody>
                  <a:tcPr anchor="ctr"/>
                </a:tc>
                <a:tc>
                  <a:txBody>
                    <a:bodyPr/>
                    <a:lstStyle/>
                    <a:p>
                      <a:r>
                        <a:rPr lang="en-US">
                          <a:effectLst/>
                        </a:rPr>
                        <a:t>Measurement</a:t>
                      </a:r>
                    </a:p>
                  </a:txBody>
                  <a:tcPr anchor="ctr"/>
                </a:tc>
                <a:tc>
                  <a:txBody>
                    <a:bodyPr/>
                    <a:lstStyle/>
                    <a:p>
                      <a:r>
                        <a:rPr lang="en-US" dirty="0">
                          <a:effectLst/>
                        </a:rPr>
                        <a:t>Measure each item. Which one is the longest?</a:t>
                      </a: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4138566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5D27-93C6-8FE0-6BFC-16BFBFECF1F2}"/>
              </a:ext>
            </a:extLst>
          </p:cNvPr>
          <p:cNvSpPr>
            <a:spLocks noGrp="1"/>
          </p:cNvSpPr>
          <p:nvPr>
            <p:ph type="title"/>
          </p:nvPr>
        </p:nvSpPr>
        <p:spPr/>
        <p:txBody>
          <a:bodyPr/>
          <a:lstStyle/>
          <a:p>
            <a:r>
              <a:rPr lang="en-US" dirty="0"/>
              <a:t>Highlight: Kindergarten</a:t>
            </a:r>
          </a:p>
        </p:txBody>
      </p:sp>
      <p:sp>
        <p:nvSpPr>
          <p:cNvPr id="3" name="Content Placeholder 2">
            <a:extLst>
              <a:ext uri="{FF2B5EF4-FFF2-40B4-BE49-F238E27FC236}">
                <a16:creationId xmlns:a16="http://schemas.microsoft.com/office/drawing/2014/main" id="{D0C7C6D4-3E24-D774-69B3-3D15E2123136}"/>
              </a:ext>
            </a:extLst>
          </p:cNvPr>
          <p:cNvSpPr>
            <a:spLocks noGrp="1"/>
          </p:cNvSpPr>
          <p:nvPr>
            <p:ph idx="1"/>
          </p:nvPr>
        </p:nvSpPr>
        <p:spPr>
          <a:xfrm>
            <a:off x="838200" y="1607040"/>
            <a:ext cx="4518891" cy="3931611"/>
          </a:xfrm>
        </p:spPr>
        <p:txBody>
          <a:bodyPr vert="horz" lIns="91440" tIns="45720" rIns="91440" bIns="45720" rtlCol="0" anchor="t">
            <a:noAutofit/>
          </a:bodyPr>
          <a:lstStyle/>
          <a:p>
            <a:pPr marL="457200" indent="-457200">
              <a:lnSpc>
                <a:spcPct val="100000"/>
              </a:lnSpc>
              <a:spcBef>
                <a:spcPts val="0"/>
              </a:spcBef>
              <a:spcAft>
                <a:spcPts val="600"/>
              </a:spcAft>
              <a:buFont typeface="Arial" panose="020B0604020202020204" pitchFamily="34" charset="0"/>
              <a:buChar char="•"/>
            </a:pPr>
            <a:r>
              <a:rPr lang="en-US" dirty="0"/>
              <a:t>Five and Ten Frames</a:t>
            </a:r>
          </a:p>
          <a:p>
            <a:pPr marL="457200" indent="-457200">
              <a:lnSpc>
                <a:spcPct val="100000"/>
              </a:lnSpc>
              <a:spcBef>
                <a:spcPts val="0"/>
              </a:spcBef>
              <a:spcAft>
                <a:spcPts val="600"/>
              </a:spcAft>
              <a:buFont typeface="Arial" panose="020B0604020202020204" pitchFamily="34" charset="0"/>
              <a:buChar char="•"/>
            </a:pPr>
            <a:r>
              <a:rPr lang="en-US" dirty="0"/>
              <a:t>Hundred Board and manipulatives</a:t>
            </a:r>
          </a:p>
          <a:p>
            <a:pPr marL="457200" indent="-457200">
              <a:lnSpc>
                <a:spcPct val="100000"/>
              </a:lnSpc>
              <a:spcBef>
                <a:spcPts val="0"/>
              </a:spcBef>
              <a:spcAft>
                <a:spcPts val="600"/>
              </a:spcAft>
              <a:buFont typeface="Arial" panose="020B0604020202020204" pitchFamily="34" charset="0"/>
              <a:buChar char="•"/>
            </a:pPr>
            <a:r>
              <a:rPr lang="en-US" dirty="0"/>
              <a:t>Place Value Setter</a:t>
            </a:r>
          </a:p>
          <a:p>
            <a:pPr marL="457200" indent="-457200">
              <a:lnSpc>
                <a:spcPct val="100000"/>
              </a:lnSpc>
              <a:spcBef>
                <a:spcPts val="0"/>
              </a:spcBef>
              <a:spcAft>
                <a:spcPts val="600"/>
              </a:spcAft>
              <a:buFont typeface="Arial" panose="020B0604020202020204" pitchFamily="34" charset="0"/>
              <a:buChar char="•"/>
            </a:pPr>
            <a:r>
              <a:rPr lang="en-US" dirty="0"/>
              <a:t>Ruler</a:t>
            </a:r>
          </a:p>
        </p:txBody>
      </p:sp>
      <p:pic>
        <p:nvPicPr>
          <p:cNvPr id="1026" name="Picture 2" descr="Tactile Five and Ten Frames">
            <a:extLst>
              <a:ext uri="{FF2B5EF4-FFF2-40B4-BE49-F238E27FC236}">
                <a16:creationId xmlns:a16="http://schemas.microsoft.com/office/drawing/2014/main" id="{A8200754-9AF1-4FC5-5B65-133D6CE08D9D}"/>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5794237" y="1606550"/>
            <a:ext cx="2986509" cy="3932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ce-Value-Setter">
            <a:extLst>
              <a:ext uri="{FF2B5EF4-FFF2-40B4-BE49-F238E27FC236}">
                <a16:creationId xmlns:a16="http://schemas.microsoft.com/office/drawing/2014/main" id="{E7251372-4A26-C3A7-E024-5DCF740B4180}"/>
              </a:ext>
            </a:extLst>
          </p:cNvPr>
          <p:cNvPicPr>
            <a:picLocks noGrp="1" noChangeAspect="1" noChangeArrowheads="1"/>
          </p:cNvPicPr>
          <p:nvPr>
            <p:ph idx="15"/>
          </p:nvPr>
        </p:nvPicPr>
        <p:blipFill rotWithShape="1">
          <a:blip r:embed="rId4">
            <a:extLst>
              <a:ext uri="{28A0092B-C50C-407E-A947-70E740481C1C}">
                <a14:useLocalDpi xmlns:a14="http://schemas.microsoft.com/office/drawing/2010/main" val="0"/>
              </a:ext>
            </a:extLst>
          </a:blip>
          <a:srcRect l="20063" r="17681"/>
          <a:stretch>
            <a:fillRect/>
          </a:stretch>
        </p:blipFill>
        <p:spPr bwMode="auto">
          <a:xfrm>
            <a:off x="8927488" y="1607040"/>
            <a:ext cx="3264512" cy="393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90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E08A-26CC-A227-5B71-E38875F00380}"/>
              </a:ext>
            </a:extLst>
          </p:cNvPr>
          <p:cNvSpPr>
            <a:spLocks noGrp="1"/>
          </p:cNvSpPr>
          <p:nvPr>
            <p:ph type="title"/>
          </p:nvPr>
        </p:nvSpPr>
        <p:spPr>
          <a:xfrm>
            <a:off x="365125" y="365125"/>
            <a:ext cx="10515600" cy="1044179"/>
          </a:xfrm>
        </p:spPr>
        <p:txBody>
          <a:bodyPr/>
          <a:lstStyle/>
          <a:p>
            <a:r>
              <a:rPr lang="en-US" dirty="0"/>
              <a:t>APH Products for K-2</a:t>
            </a:r>
          </a:p>
        </p:txBody>
      </p:sp>
      <p:pic>
        <p:nvPicPr>
          <p:cNvPr id="2052" name="Picture 4" descr="Hundreds Board Kit">
            <a:extLst>
              <a:ext uri="{FF2B5EF4-FFF2-40B4-BE49-F238E27FC236}">
                <a16:creationId xmlns:a16="http://schemas.microsoft.com/office/drawing/2014/main" id="{A38E134E-1023-4F37-4A48-574B2B461F7D}"/>
              </a:ext>
            </a:extLst>
          </p:cNvPr>
          <p:cNvPicPr>
            <a:picLocks noGrp="1" noChangeAspect="1" noChangeArrowheads="1"/>
          </p:cNvPicPr>
          <p:nvPr>
            <p:ph idx="15"/>
          </p:nvPr>
        </p:nvPicPr>
        <p:blipFill>
          <a:blip r:embed="rId3">
            <a:extLst>
              <a:ext uri="{28A0092B-C50C-407E-A947-70E740481C1C}">
                <a14:useLocalDpi xmlns:a14="http://schemas.microsoft.com/office/drawing/2010/main" val="0"/>
              </a:ext>
            </a:extLst>
          </a:blip>
          <a:srcRect/>
          <a:stretch>
            <a:fillRect/>
          </a:stretch>
        </p:blipFill>
        <p:spPr bwMode="auto">
          <a:xfrm>
            <a:off x="568428" y="1476838"/>
            <a:ext cx="6167373" cy="423492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smic Number Line App: Along a white line, the numbers 2, 3, and 4 are shown as points. Above the 2 is an illustrated astronaut, to the right above the number 3 there is a grey robotic alien, to the right above the number 4 their is an orange alien resembling a crab.">
            <a:extLst>
              <a:ext uri="{FF2B5EF4-FFF2-40B4-BE49-F238E27FC236}">
                <a16:creationId xmlns:a16="http://schemas.microsoft.com/office/drawing/2014/main" id="{20E1F6CC-08D7-D641-7824-AF6E8615B157}"/>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7682779" y="57446"/>
            <a:ext cx="4509221" cy="32214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 woman's hand turning a yellow dot over to reveal the red side on the EZeeCOUNT Abacus">
            <a:extLst>
              <a:ext uri="{FF2B5EF4-FFF2-40B4-BE49-F238E27FC236}">
                <a16:creationId xmlns:a16="http://schemas.microsoft.com/office/drawing/2014/main" id="{62FA2E91-E4A1-7059-210C-F5692EAEE3FF}"/>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682779" y="3429001"/>
            <a:ext cx="4509221" cy="254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06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0B4A-50F9-582D-A2AE-8774ADD62A73}"/>
              </a:ext>
            </a:extLst>
          </p:cNvPr>
          <p:cNvSpPr>
            <a:spLocks noGrp="1"/>
          </p:cNvSpPr>
          <p:nvPr>
            <p:ph type="ctrTitle"/>
          </p:nvPr>
        </p:nvSpPr>
        <p:spPr/>
        <p:txBody>
          <a:bodyPr/>
          <a:lstStyle/>
          <a:p>
            <a:r>
              <a:rPr lang="en-US" dirty="0"/>
              <a:t>Grade Band: 3-5</a:t>
            </a:r>
          </a:p>
        </p:txBody>
      </p:sp>
      <p:sp>
        <p:nvSpPr>
          <p:cNvPr id="3" name="Text Placeholder 2">
            <a:extLst>
              <a:ext uri="{FF2B5EF4-FFF2-40B4-BE49-F238E27FC236}">
                <a16:creationId xmlns:a16="http://schemas.microsoft.com/office/drawing/2014/main" id="{BD6D2B27-8D1A-0F1E-BE1F-9A27C79D3A8A}"/>
              </a:ext>
            </a:extLst>
          </p:cNvPr>
          <p:cNvSpPr>
            <a:spLocks noGrp="1"/>
          </p:cNvSpPr>
          <p:nvPr>
            <p:ph type="subTitle" idx="1"/>
          </p:nvPr>
        </p:nvSpPr>
        <p:spPr>
          <a:xfrm>
            <a:off x="1770845" y="3459175"/>
            <a:ext cx="9128064" cy="1399151"/>
          </a:xfrm>
        </p:spPr>
        <p:txBody>
          <a:bodyPr/>
          <a:lstStyle/>
          <a:p>
            <a:r>
              <a:rPr lang="en-US" dirty="0"/>
              <a:t>Key Domains: Operations &amp; Algebraic Thinking, Fractions, Measurement &amp; Data, Geometry</a:t>
            </a:r>
          </a:p>
        </p:txBody>
      </p:sp>
    </p:spTree>
    <p:extLst>
      <p:ext uri="{BB962C8B-B14F-4D97-AF65-F5344CB8AC3E}">
        <p14:creationId xmlns:p14="http://schemas.microsoft.com/office/powerpoint/2010/main" val="120309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61146-B40D-9749-DB4D-36379B196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EE04A-B286-9A3C-898F-719CC6620E6E}"/>
              </a:ext>
            </a:extLst>
          </p:cNvPr>
          <p:cNvSpPr>
            <a:spLocks noGrp="1"/>
          </p:cNvSpPr>
          <p:nvPr>
            <p:ph type="title"/>
          </p:nvPr>
        </p:nvSpPr>
        <p:spPr/>
        <p:txBody>
          <a:bodyPr>
            <a:noAutofit/>
          </a:bodyPr>
          <a:lstStyle/>
          <a:p>
            <a:r>
              <a:rPr lang="en-US" dirty="0"/>
              <a:t>Fourth Grade Focal Points </a:t>
            </a:r>
            <a:br>
              <a:rPr lang="en-US" dirty="0"/>
            </a:br>
            <a:r>
              <a:rPr lang="en-US" sz="3600" dirty="0"/>
              <a:t>(student age: 9 or 10 years old)</a:t>
            </a:r>
          </a:p>
        </p:txBody>
      </p:sp>
      <p:graphicFrame>
        <p:nvGraphicFramePr>
          <p:cNvPr id="4" name="Content Placeholder 3">
            <a:extLst>
              <a:ext uri="{FF2B5EF4-FFF2-40B4-BE49-F238E27FC236}">
                <a16:creationId xmlns:a16="http://schemas.microsoft.com/office/drawing/2014/main" id="{98618EC0-C996-9EF8-CB78-F377950206FE}"/>
              </a:ext>
            </a:extLst>
          </p:cNvPr>
          <p:cNvGraphicFramePr>
            <a:graphicFrameLocks noGrp="1"/>
          </p:cNvGraphicFramePr>
          <p:nvPr>
            <p:ph idx="1"/>
            <p:extLst>
              <p:ext uri="{D42A27DB-BD31-4B8C-83A1-F6EECF244321}">
                <p14:modId xmlns:p14="http://schemas.microsoft.com/office/powerpoint/2010/main" val="3896088517"/>
              </p:ext>
            </p:extLst>
          </p:nvPr>
        </p:nvGraphicFramePr>
        <p:xfrm>
          <a:off x="838200" y="1606550"/>
          <a:ext cx="10515600" cy="4457860"/>
        </p:xfrm>
        <a:graphic>
          <a:graphicData uri="http://schemas.openxmlformats.org/drawingml/2006/table">
            <a:tbl>
              <a:tblPr firstRow="1" bandRow="1">
                <a:tableStyleId>{21E4AEA4-8DFA-4A89-87EB-49C32662AFE0}</a:tableStyleId>
              </a:tblPr>
              <a:tblGrid>
                <a:gridCol w="3505200">
                  <a:extLst>
                    <a:ext uri="{9D8B030D-6E8A-4147-A177-3AD203B41FA5}">
                      <a16:colId xmlns:a16="http://schemas.microsoft.com/office/drawing/2014/main" val="1187209205"/>
                    </a:ext>
                  </a:extLst>
                </a:gridCol>
                <a:gridCol w="3505200">
                  <a:extLst>
                    <a:ext uri="{9D8B030D-6E8A-4147-A177-3AD203B41FA5}">
                      <a16:colId xmlns:a16="http://schemas.microsoft.com/office/drawing/2014/main" val="1869012203"/>
                    </a:ext>
                  </a:extLst>
                </a:gridCol>
                <a:gridCol w="3505200">
                  <a:extLst>
                    <a:ext uri="{9D8B030D-6E8A-4147-A177-3AD203B41FA5}">
                      <a16:colId xmlns:a16="http://schemas.microsoft.com/office/drawing/2014/main" val="3878810232"/>
                    </a:ext>
                  </a:extLst>
                </a:gridCol>
              </a:tblGrid>
              <a:tr h="1040210">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040210">
                <a:tc>
                  <a:txBody>
                    <a:bodyPr/>
                    <a:lstStyle/>
                    <a:p>
                      <a:r>
                        <a:rPr lang="en-US">
                          <a:effectLst/>
                        </a:rPr>
                        <a:t>Developing quick recall of multiplication facts and related division facts and fluency with whole number multiplication</a:t>
                      </a:r>
                    </a:p>
                  </a:txBody>
                  <a:tcPr anchor="ctr"/>
                </a:tc>
                <a:tc>
                  <a:txBody>
                    <a:bodyPr/>
                    <a:lstStyle/>
                    <a:p>
                      <a:r>
                        <a:rPr lang="en-US">
                          <a:effectLst/>
                        </a:rPr>
                        <a:t>Number and Operations, Algebra</a:t>
                      </a:r>
                    </a:p>
                  </a:txBody>
                  <a:tcPr anchor="ctr"/>
                </a:tc>
                <a:tc>
                  <a:txBody>
                    <a:bodyPr/>
                    <a:lstStyle/>
                    <a:p>
                      <a:r>
                        <a:rPr lang="en-US">
                          <a:effectLst/>
                        </a:rPr>
                        <a:t>An auditorium has 26 rows of 89 seats. How many seats are there?</a:t>
                      </a:r>
                    </a:p>
                  </a:txBody>
                  <a:tcPr anchor="ctr"/>
                </a:tc>
                <a:extLst>
                  <a:ext uri="{0D108BD9-81ED-4DB2-BD59-A6C34878D82A}">
                    <a16:rowId xmlns:a16="http://schemas.microsoft.com/office/drawing/2014/main" val="1514638847"/>
                  </a:ext>
                </a:extLst>
              </a:tr>
              <a:tr h="1040210">
                <a:tc>
                  <a:txBody>
                    <a:bodyPr/>
                    <a:lstStyle/>
                    <a:p>
                      <a:r>
                        <a:rPr lang="en-US">
                          <a:effectLst/>
                        </a:rPr>
                        <a:t>Developing an understanding of decimals, including the connections between fractions and decimals</a:t>
                      </a:r>
                    </a:p>
                  </a:txBody>
                  <a:tcPr anchor="ctr"/>
                </a:tc>
                <a:tc>
                  <a:txBody>
                    <a:bodyPr/>
                    <a:lstStyle/>
                    <a:p>
                      <a:r>
                        <a:rPr lang="en-US">
                          <a:effectLst/>
                        </a:rPr>
                        <a:t>Number and Operations</a:t>
                      </a:r>
                    </a:p>
                  </a:txBody>
                  <a:tcPr anchor="ctr"/>
                </a:tc>
                <a:tc>
                  <a:txBody>
                    <a:bodyPr/>
                    <a:lstStyle/>
                    <a:p>
                      <a:r>
                        <a:rPr lang="en-US">
                          <a:effectLst/>
                        </a:rPr>
                        <a:t>Draw a picture of 0.2. What fraction is this?</a:t>
                      </a:r>
                    </a:p>
                  </a:txBody>
                  <a:tcPr anchor="ctr"/>
                </a:tc>
                <a:extLst>
                  <a:ext uri="{0D108BD9-81ED-4DB2-BD59-A6C34878D82A}">
                    <a16:rowId xmlns:a16="http://schemas.microsoft.com/office/drawing/2014/main" val="682761867"/>
                  </a:ext>
                </a:extLst>
              </a:tr>
              <a:tr h="1040210">
                <a:tc>
                  <a:txBody>
                    <a:bodyPr/>
                    <a:lstStyle/>
                    <a:p>
                      <a:r>
                        <a:rPr lang="en-US">
                          <a:effectLst/>
                        </a:rPr>
                        <a:t>Developing an understanding of area and determining the areas of two-dimensional shapes</a:t>
                      </a:r>
                    </a:p>
                  </a:txBody>
                  <a:tcPr anchor="ctr"/>
                </a:tc>
                <a:tc>
                  <a:txBody>
                    <a:bodyPr/>
                    <a:lstStyle/>
                    <a:p>
                      <a:r>
                        <a:rPr lang="en-US">
                          <a:effectLst/>
                        </a:rPr>
                        <a:t>Measurement</a:t>
                      </a:r>
                    </a:p>
                  </a:txBody>
                  <a:tcPr anchor="ctr"/>
                </a:tc>
                <a:tc>
                  <a:txBody>
                    <a:bodyPr/>
                    <a:lstStyle/>
                    <a:p>
                      <a:r>
                        <a:rPr lang="en-US" dirty="0">
                          <a:effectLst/>
                        </a:rPr>
                        <a:t>How could we find the area of this L-shaped room?</a:t>
                      </a: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346403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1523F-DD0E-D03A-CBFC-8572FF8E9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C421BA-0152-77D6-7509-5CFCDA10B3C0}"/>
              </a:ext>
            </a:extLst>
          </p:cNvPr>
          <p:cNvSpPr>
            <a:spLocks noGrp="1"/>
          </p:cNvSpPr>
          <p:nvPr>
            <p:ph type="title"/>
          </p:nvPr>
        </p:nvSpPr>
        <p:spPr/>
        <p:txBody>
          <a:bodyPr/>
          <a:lstStyle/>
          <a:p>
            <a:r>
              <a:rPr lang="en-US" dirty="0"/>
              <a:t>Highlight: Fourth Grade</a:t>
            </a:r>
          </a:p>
        </p:txBody>
      </p:sp>
      <p:sp>
        <p:nvSpPr>
          <p:cNvPr id="3" name="Content Placeholder 2">
            <a:extLst>
              <a:ext uri="{FF2B5EF4-FFF2-40B4-BE49-F238E27FC236}">
                <a16:creationId xmlns:a16="http://schemas.microsoft.com/office/drawing/2014/main" id="{F02121C2-84BF-8F56-ECA8-842953A02C7A}"/>
              </a:ext>
            </a:extLst>
          </p:cNvPr>
          <p:cNvSpPr>
            <a:spLocks noGrp="1"/>
          </p:cNvSpPr>
          <p:nvPr>
            <p:ph idx="1"/>
          </p:nvPr>
        </p:nvSpPr>
        <p:spPr>
          <a:xfrm>
            <a:off x="838200" y="1607040"/>
            <a:ext cx="4380345" cy="3931611"/>
          </a:xfrm>
        </p:spPr>
        <p:txBody>
          <a:bodyPr vert="horz" lIns="91440" tIns="45720" rIns="91440" bIns="45720" rtlCol="0" anchor="t">
            <a:normAutofit/>
          </a:bodyPr>
          <a:lstStyle/>
          <a:p>
            <a:pPr marL="457200" indent="-457200">
              <a:lnSpc>
                <a:spcPct val="100000"/>
              </a:lnSpc>
              <a:spcBef>
                <a:spcPts val="0"/>
              </a:spcBef>
              <a:spcAft>
                <a:spcPts val="600"/>
              </a:spcAft>
              <a:buFont typeface="Arial" panose="020B0604020202020204" pitchFamily="34" charset="0"/>
              <a:buChar char="•"/>
            </a:pPr>
            <a:r>
              <a:rPr lang="en-US" dirty="0"/>
              <a:t>Abacus</a:t>
            </a:r>
          </a:p>
          <a:p>
            <a:pPr marL="457200" indent="-457200">
              <a:lnSpc>
                <a:spcPct val="100000"/>
              </a:lnSpc>
              <a:spcBef>
                <a:spcPts val="0"/>
              </a:spcBef>
              <a:spcAft>
                <a:spcPts val="600"/>
              </a:spcAft>
              <a:buFont typeface="Arial" panose="020B0604020202020204" pitchFamily="34" charset="0"/>
              <a:buChar char="•"/>
            </a:pPr>
            <a:r>
              <a:rPr lang="en-US" dirty="0"/>
              <a:t>Abacus App (video)</a:t>
            </a:r>
          </a:p>
          <a:p>
            <a:pPr marL="457200" indent="-457200">
              <a:lnSpc>
                <a:spcPct val="100000"/>
              </a:lnSpc>
              <a:spcBef>
                <a:spcPts val="0"/>
              </a:spcBef>
              <a:spcAft>
                <a:spcPts val="600"/>
              </a:spcAft>
              <a:buFont typeface="Arial" panose="020B0604020202020204" pitchFamily="34" charset="0"/>
              <a:buChar char="•"/>
            </a:pPr>
            <a:r>
              <a:rPr lang="en-US" dirty="0" err="1"/>
              <a:t>Geometros</a:t>
            </a:r>
          </a:p>
          <a:p>
            <a:pPr marL="457200" indent="-457200">
              <a:lnSpc>
                <a:spcPct val="100000"/>
              </a:lnSpc>
              <a:spcBef>
                <a:spcPts val="0"/>
              </a:spcBef>
              <a:spcAft>
                <a:spcPts val="600"/>
              </a:spcAft>
              <a:buFont typeface="Arial" panose="020B0604020202020204" pitchFamily="34" charset="0"/>
              <a:buChar char="•"/>
            </a:pPr>
            <a:r>
              <a:rPr lang="en-US" dirty="0"/>
              <a:t>Flip-Over Concepts Books: Fractions</a:t>
            </a:r>
          </a:p>
        </p:txBody>
      </p:sp>
      <p:pic>
        <p:nvPicPr>
          <p:cNvPr id="8196" name="Picture 4" descr="abacus">
            <a:extLst>
              <a:ext uri="{FF2B5EF4-FFF2-40B4-BE49-F238E27FC236}">
                <a16:creationId xmlns:a16="http://schemas.microsoft.com/office/drawing/2014/main" id="{370F1928-62B9-B365-6FBD-21095D28FA6B}"/>
              </a:ext>
            </a:extLst>
          </p:cNvPr>
          <p:cNvPicPr>
            <a:picLocks noGrp="1" noChangeAspect="1" noChangeArrowheads="1"/>
          </p:cNvPicPr>
          <p:nvPr>
            <p:ph idx="15"/>
          </p:nvPr>
        </p:nvPicPr>
        <p:blipFill rotWithShape="1">
          <a:blip r:embed="rId3">
            <a:extLst>
              <a:ext uri="{28A0092B-C50C-407E-A947-70E740481C1C}">
                <a14:useLocalDpi xmlns:a14="http://schemas.microsoft.com/office/drawing/2010/main" val="0"/>
              </a:ext>
            </a:extLst>
          </a:blip>
          <a:srcRect l="9709" t="16039" r="3375" b="11927"/>
          <a:stretch>
            <a:fillRect/>
          </a:stretch>
        </p:blipFill>
        <p:spPr bwMode="auto">
          <a:xfrm>
            <a:off x="5283200" y="1409304"/>
            <a:ext cx="3620655" cy="225367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ractice 2 Master Abacus logo.">
            <a:extLst>
              <a:ext uri="{FF2B5EF4-FFF2-40B4-BE49-F238E27FC236}">
                <a16:creationId xmlns:a16="http://schemas.microsoft.com/office/drawing/2014/main" id="{54A44819-AC4D-4238-C9BA-2B960CF3762E}"/>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7286443" y="3572845"/>
            <a:ext cx="4905557" cy="239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01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3C2DE-C7A4-1B11-2B2D-C28DC44F7C15}"/>
              </a:ext>
            </a:extLst>
          </p:cNvPr>
          <p:cNvSpPr>
            <a:spLocks noGrp="1"/>
          </p:cNvSpPr>
          <p:nvPr>
            <p:ph type="title"/>
          </p:nvPr>
        </p:nvSpPr>
        <p:spPr>
          <a:xfrm>
            <a:off x="838200" y="365125"/>
            <a:ext cx="10515600" cy="845953"/>
          </a:xfrm>
        </p:spPr>
        <p:txBody>
          <a:bodyPr/>
          <a:lstStyle/>
          <a:p>
            <a:r>
              <a:rPr lang="en-US" dirty="0"/>
              <a:t>APH Products for Grades 3-5</a:t>
            </a:r>
          </a:p>
        </p:txBody>
      </p:sp>
      <p:pic>
        <p:nvPicPr>
          <p:cNvPr id="7176" name="Picture 8" descr="MathBuilders, Unit 8: Data Collection, Graphing, and Probability-Statistics Kit">
            <a:extLst>
              <a:ext uri="{FF2B5EF4-FFF2-40B4-BE49-F238E27FC236}">
                <a16:creationId xmlns:a16="http://schemas.microsoft.com/office/drawing/2014/main" id="{14983887-DDAD-194E-DD59-AB0337E84C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0055" y="1436532"/>
            <a:ext cx="3189288" cy="214072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arge Print/Braille Desktop Stick-On Number Lines.">
            <a:extLst>
              <a:ext uri="{FF2B5EF4-FFF2-40B4-BE49-F238E27FC236}">
                <a16:creationId xmlns:a16="http://schemas.microsoft.com/office/drawing/2014/main" id="{AADE1B31-3F6F-C118-C50C-CF11C98429F6}"/>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7915398" y="1211078"/>
            <a:ext cx="4023738" cy="207222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creenshot of AnimalWatch Vi Suite on tablet.">
            <a:extLst>
              <a:ext uri="{FF2B5EF4-FFF2-40B4-BE49-F238E27FC236}">
                <a16:creationId xmlns:a16="http://schemas.microsoft.com/office/drawing/2014/main" id="{4EF8DE77-5BE2-EFCC-E304-50EA470BE58D}"/>
              </a:ext>
            </a:extLst>
          </p:cNvPr>
          <p:cNvPicPr>
            <a:picLocks noGrp="1" noChangeAspect="1" noChangeArrowheads="1"/>
          </p:cNvPicPr>
          <p:nvPr>
            <p:ph idx="15"/>
          </p:nvPr>
        </p:nvPicPr>
        <p:blipFill>
          <a:blip r:embed="rId5">
            <a:extLst>
              <a:ext uri="{28A0092B-C50C-407E-A947-70E740481C1C}">
                <a14:useLocalDpi xmlns:a14="http://schemas.microsoft.com/office/drawing/2010/main" val="0"/>
              </a:ext>
            </a:extLst>
          </a:blip>
          <a:srcRect/>
          <a:stretch>
            <a:fillRect/>
          </a:stretch>
        </p:blipFill>
        <p:spPr bwMode="auto">
          <a:xfrm>
            <a:off x="3769936" y="3283302"/>
            <a:ext cx="4652128" cy="2628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12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069F-B5B1-F8BB-0111-E9130EA8C2BF}"/>
              </a:ext>
            </a:extLst>
          </p:cNvPr>
          <p:cNvSpPr>
            <a:spLocks noGrp="1"/>
          </p:cNvSpPr>
          <p:nvPr>
            <p:ph type="ctrTitle"/>
          </p:nvPr>
        </p:nvSpPr>
        <p:spPr>
          <a:xfrm>
            <a:off x="1336736" y="2771331"/>
            <a:ext cx="8810069" cy="657669"/>
          </a:xfrm>
        </p:spPr>
        <p:txBody>
          <a:bodyPr/>
          <a:lstStyle/>
          <a:p>
            <a:r>
              <a:rPr lang="en-US" dirty="0"/>
              <a:t>Grade Band: 6-8</a:t>
            </a:r>
          </a:p>
        </p:txBody>
      </p:sp>
      <p:sp>
        <p:nvSpPr>
          <p:cNvPr id="3" name="Text Placeholder 2">
            <a:extLst>
              <a:ext uri="{FF2B5EF4-FFF2-40B4-BE49-F238E27FC236}">
                <a16:creationId xmlns:a16="http://schemas.microsoft.com/office/drawing/2014/main" id="{8E6A9C4F-7420-6F95-D4D5-91A80E200316}"/>
              </a:ext>
            </a:extLst>
          </p:cNvPr>
          <p:cNvSpPr>
            <a:spLocks noGrp="1"/>
          </p:cNvSpPr>
          <p:nvPr>
            <p:ph type="subTitle" idx="1"/>
          </p:nvPr>
        </p:nvSpPr>
        <p:spPr>
          <a:xfrm>
            <a:off x="1336736" y="3459176"/>
            <a:ext cx="9682246" cy="937334"/>
          </a:xfrm>
        </p:spPr>
        <p:txBody>
          <a:bodyPr/>
          <a:lstStyle/>
          <a:p>
            <a:r>
              <a:rPr lang="en-US" dirty="0"/>
              <a:t>Key Domains: Ratios &amp; Proportional Relationships, Expressions &amp; Equations, Geometry </a:t>
            </a:r>
          </a:p>
        </p:txBody>
      </p:sp>
    </p:spTree>
    <p:extLst>
      <p:ext uri="{BB962C8B-B14F-4D97-AF65-F5344CB8AC3E}">
        <p14:creationId xmlns:p14="http://schemas.microsoft.com/office/powerpoint/2010/main" val="3776626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C977E-5B7E-29E0-D73F-DC235C890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895275-495F-8AB2-E790-9F1FBA573EFB}"/>
              </a:ext>
            </a:extLst>
          </p:cNvPr>
          <p:cNvSpPr>
            <a:spLocks noGrp="1"/>
          </p:cNvSpPr>
          <p:nvPr>
            <p:ph type="title"/>
          </p:nvPr>
        </p:nvSpPr>
        <p:spPr>
          <a:xfrm>
            <a:off x="431321" y="192597"/>
            <a:ext cx="10922479" cy="1044179"/>
          </a:xfrm>
        </p:spPr>
        <p:txBody>
          <a:bodyPr>
            <a:noAutofit/>
          </a:bodyPr>
          <a:lstStyle/>
          <a:p>
            <a:r>
              <a:rPr lang="en-US" dirty="0"/>
              <a:t>Eighth Grade Focal Points </a:t>
            </a:r>
            <a:br>
              <a:rPr lang="en-US" dirty="0"/>
            </a:br>
            <a:r>
              <a:rPr lang="en-US" sz="3600" dirty="0"/>
              <a:t>(student age: 13 or 14 years old)</a:t>
            </a:r>
          </a:p>
        </p:txBody>
      </p:sp>
      <p:graphicFrame>
        <p:nvGraphicFramePr>
          <p:cNvPr id="4" name="Content Placeholder 3">
            <a:extLst>
              <a:ext uri="{FF2B5EF4-FFF2-40B4-BE49-F238E27FC236}">
                <a16:creationId xmlns:a16="http://schemas.microsoft.com/office/drawing/2014/main" id="{22D3C8CE-E0C6-46FC-6B76-48F528D2A872}"/>
              </a:ext>
            </a:extLst>
          </p:cNvPr>
          <p:cNvGraphicFramePr>
            <a:graphicFrameLocks noGrp="1"/>
          </p:cNvGraphicFramePr>
          <p:nvPr>
            <p:ph idx="1"/>
            <p:extLst>
              <p:ext uri="{D42A27DB-BD31-4B8C-83A1-F6EECF244321}">
                <p14:modId xmlns:p14="http://schemas.microsoft.com/office/powerpoint/2010/main" val="144798239"/>
              </p:ext>
            </p:extLst>
          </p:nvPr>
        </p:nvGraphicFramePr>
        <p:xfrm>
          <a:off x="431321" y="1411341"/>
          <a:ext cx="11438625" cy="4589616"/>
        </p:xfrm>
        <a:graphic>
          <a:graphicData uri="http://schemas.openxmlformats.org/drawingml/2006/table">
            <a:tbl>
              <a:tblPr firstRow="1" bandRow="1">
                <a:tableStyleId>{00A15C55-8517-42AA-B614-E9B94910E393}</a:tableStyleId>
              </a:tblPr>
              <a:tblGrid>
                <a:gridCol w="3812875">
                  <a:extLst>
                    <a:ext uri="{9D8B030D-6E8A-4147-A177-3AD203B41FA5}">
                      <a16:colId xmlns:a16="http://schemas.microsoft.com/office/drawing/2014/main" val="1187209205"/>
                    </a:ext>
                  </a:extLst>
                </a:gridCol>
                <a:gridCol w="2467155">
                  <a:extLst>
                    <a:ext uri="{9D8B030D-6E8A-4147-A177-3AD203B41FA5}">
                      <a16:colId xmlns:a16="http://schemas.microsoft.com/office/drawing/2014/main" val="1869012203"/>
                    </a:ext>
                  </a:extLst>
                </a:gridCol>
                <a:gridCol w="5158595">
                  <a:extLst>
                    <a:ext uri="{9D8B030D-6E8A-4147-A177-3AD203B41FA5}">
                      <a16:colId xmlns:a16="http://schemas.microsoft.com/office/drawing/2014/main" val="3878810232"/>
                    </a:ext>
                  </a:extLst>
                </a:gridCol>
              </a:tblGrid>
              <a:tr h="749136">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024048">
                <a:tc>
                  <a:txBody>
                    <a:bodyPr/>
                    <a:lstStyle/>
                    <a:p>
                      <a:r>
                        <a:rPr lang="en-US">
                          <a:effectLst/>
                        </a:rPr>
                        <a:t>Analyzing and representing </a:t>
                      </a:r>
                      <a:r>
                        <a:rPr lang="en-US" u="none" strike="noStrike">
                          <a:solidFill>
                            <a:srgbClr val="3366CC"/>
                          </a:solidFill>
                          <a:effectLst/>
                          <a:hlinkClick r:id="rId3" tooltip="Linear function"/>
                        </a:rPr>
                        <a:t>linear functions</a:t>
                      </a:r>
                      <a:r>
                        <a:rPr lang="en-US">
                          <a:effectLst/>
                        </a:rPr>
                        <a:t> and solving </a:t>
                      </a:r>
                      <a:r>
                        <a:rPr lang="en-US" u="none" strike="noStrike">
                          <a:solidFill>
                            <a:srgbClr val="3366CC"/>
                          </a:solidFill>
                          <a:effectLst/>
                          <a:hlinkClick r:id="rId4" tooltip="Linear equation"/>
                        </a:rPr>
                        <a:t>linear equations</a:t>
                      </a:r>
                      <a:r>
                        <a:rPr lang="en-US">
                          <a:effectLst/>
                        </a:rPr>
                        <a:t> and </a:t>
                      </a:r>
                      <a:r>
                        <a:rPr lang="en-US" u="none" strike="noStrike">
                          <a:solidFill>
                            <a:srgbClr val="3366CC"/>
                          </a:solidFill>
                          <a:effectLst/>
                          <a:hlinkClick r:id="rId5" tooltip="System of linear equations"/>
                        </a:rPr>
                        <a:t>systems of linear equations</a:t>
                      </a:r>
                      <a:endParaRPr lang="en-US">
                        <a:effectLst/>
                      </a:endParaRPr>
                    </a:p>
                  </a:txBody>
                  <a:tcPr anchor="ctr"/>
                </a:tc>
                <a:tc>
                  <a:txBody>
                    <a:bodyPr/>
                    <a:lstStyle/>
                    <a:p>
                      <a:r>
                        <a:rPr lang="en-US">
                          <a:effectLst/>
                        </a:rPr>
                        <a:t>Algebra</a:t>
                      </a:r>
                    </a:p>
                  </a:txBody>
                  <a:tcPr anchor="ctr"/>
                </a:tc>
                <a:tc>
                  <a:txBody>
                    <a:bodyPr/>
                    <a:lstStyle/>
                    <a:p>
                      <a:r>
                        <a:rPr lang="en-US">
                          <a:effectLst/>
                        </a:rPr>
                        <a:t>The equation y = 4x + 4 shows the cost y of washing x windows. How much more will it cost each time I add 2 more windows to the job?</a:t>
                      </a:r>
                    </a:p>
                  </a:txBody>
                  <a:tcPr anchor="ctr"/>
                </a:tc>
                <a:extLst>
                  <a:ext uri="{0D108BD9-81ED-4DB2-BD59-A6C34878D82A}">
                    <a16:rowId xmlns:a16="http://schemas.microsoft.com/office/drawing/2014/main" val="1514638847"/>
                  </a:ext>
                </a:extLst>
              </a:tr>
              <a:tr h="1733005">
                <a:tc>
                  <a:txBody>
                    <a:bodyPr/>
                    <a:lstStyle/>
                    <a:p>
                      <a:r>
                        <a:rPr lang="en-US" dirty="0">
                          <a:effectLst/>
                        </a:rPr>
                        <a:t>Using geometric characteristics and properties to solve problems</a:t>
                      </a:r>
                    </a:p>
                  </a:txBody>
                  <a:tcPr anchor="ctr"/>
                </a:tc>
                <a:tc>
                  <a:txBody>
                    <a:bodyPr/>
                    <a:lstStyle/>
                    <a:p>
                      <a:r>
                        <a:rPr lang="en-US">
                          <a:effectLst/>
                        </a:rPr>
                        <a:t>Geometry, Measurement</a:t>
                      </a:r>
                    </a:p>
                  </a:txBody>
                  <a:tcPr anchor="ctr"/>
                </a:tc>
                <a:tc>
                  <a:txBody>
                    <a:bodyPr/>
                    <a:lstStyle/>
                    <a:p>
                      <a:r>
                        <a:rPr lang="en-US" dirty="0">
                          <a:effectLst/>
                        </a:rPr>
                        <a:t>Car A starts at the point (-3, 2) and drives at a constant rate, heading towards the point (5, 10). Car B starts at the point (6, -4) and drives at a constant rate, also heading towards the point (3, 4). What is the total distance between their starting points?</a:t>
                      </a:r>
                    </a:p>
                  </a:txBody>
                  <a:tcPr anchor="ctr"/>
                </a:tc>
                <a:extLst>
                  <a:ext uri="{0D108BD9-81ED-4DB2-BD59-A6C34878D82A}">
                    <a16:rowId xmlns:a16="http://schemas.microsoft.com/office/drawing/2014/main" val="682761867"/>
                  </a:ext>
                </a:extLst>
              </a:tr>
              <a:tr h="787729">
                <a:tc>
                  <a:txBody>
                    <a:bodyPr/>
                    <a:lstStyle/>
                    <a:p>
                      <a:r>
                        <a:rPr lang="en-US" dirty="0">
                          <a:effectLst/>
                        </a:rPr>
                        <a:t>Analyzing and summarizing </a:t>
                      </a:r>
                      <a:r>
                        <a:rPr lang="en-US" u="none" strike="noStrike" dirty="0">
                          <a:solidFill>
                            <a:srgbClr val="3366CC"/>
                          </a:solidFill>
                          <a:effectLst/>
                          <a:hlinkClick r:id="rId6" tooltip="Data set"/>
                        </a:rPr>
                        <a:t>data sets</a:t>
                      </a:r>
                      <a:endParaRPr lang="en-US" dirty="0">
                        <a:effectLst/>
                      </a:endParaRPr>
                    </a:p>
                  </a:txBody>
                  <a:tcPr anchor="ctr"/>
                </a:tc>
                <a:tc>
                  <a:txBody>
                    <a:bodyPr/>
                    <a:lstStyle/>
                    <a:p>
                      <a:r>
                        <a:rPr lang="en-US" dirty="0">
                          <a:effectLst/>
                        </a:rPr>
                        <a:t>Data Analysis, Number and Operations, Algebra</a:t>
                      </a:r>
                    </a:p>
                  </a:txBody>
                  <a:tcPr anchor="ctr"/>
                </a:tc>
                <a:tc>
                  <a:txBody>
                    <a:bodyPr/>
                    <a:lstStyle/>
                    <a:p>
                      <a:r>
                        <a:rPr lang="en-US" dirty="0">
                          <a:effectLst/>
                        </a:rPr>
                        <a:t>What is the </a:t>
                      </a:r>
                      <a:r>
                        <a:rPr lang="en-US" u="none" strike="noStrike" dirty="0">
                          <a:solidFill>
                            <a:srgbClr val="3366CC"/>
                          </a:solidFill>
                          <a:effectLst/>
                          <a:hlinkClick r:id="rId7" tooltip="Median"/>
                        </a:rPr>
                        <a:t>median</a:t>
                      </a:r>
                      <a:r>
                        <a:rPr lang="en-US" dirty="0">
                          <a:effectLst/>
                        </a:rPr>
                        <a:t> price in this list? Does the median change if I lower the most expensive price?</a:t>
                      </a: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126832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36DD-0813-2C10-19B2-73F9D5C0AE18}"/>
              </a:ext>
            </a:extLst>
          </p:cNvPr>
          <p:cNvSpPr>
            <a:spLocks noGrp="1"/>
          </p:cNvSpPr>
          <p:nvPr>
            <p:ph type="title"/>
          </p:nvPr>
        </p:nvSpPr>
        <p:spPr/>
        <p:txBody>
          <a:bodyPr/>
          <a:lstStyle/>
          <a:p>
            <a:r>
              <a:rPr lang="en-US" dirty="0"/>
              <a:t>Dr. Leanne Grillot</a:t>
            </a:r>
          </a:p>
        </p:txBody>
      </p:sp>
      <p:sp>
        <p:nvSpPr>
          <p:cNvPr id="4" name="Content Placeholder 3">
            <a:extLst>
              <a:ext uri="{FF2B5EF4-FFF2-40B4-BE49-F238E27FC236}">
                <a16:creationId xmlns:a16="http://schemas.microsoft.com/office/drawing/2014/main" id="{954C74F1-9904-D502-50C2-65A91E903A45}"/>
              </a:ext>
            </a:extLst>
          </p:cNvPr>
          <p:cNvSpPr>
            <a:spLocks noGrp="1"/>
          </p:cNvSpPr>
          <p:nvPr>
            <p:ph idx="16"/>
          </p:nvPr>
        </p:nvSpPr>
        <p:spPr/>
        <p:txBody>
          <a:bodyPr/>
          <a:lstStyle/>
          <a:p>
            <a:r>
              <a:rPr lang="en-US" dirty="0"/>
              <a:t>Senior Director of Outreach Services</a:t>
            </a:r>
          </a:p>
        </p:txBody>
      </p:sp>
      <p:pic>
        <p:nvPicPr>
          <p:cNvPr id="6" name="Picture Placeholder 5" descr="headshot of Leanne Grillot.">
            <a:extLst>
              <a:ext uri="{FF2B5EF4-FFF2-40B4-BE49-F238E27FC236}">
                <a16:creationId xmlns:a16="http://schemas.microsoft.com/office/drawing/2014/main" id="{87475A6B-7290-C7CD-5B97-733EA855F556}"/>
              </a:ext>
            </a:extLst>
          </p:cNvPr>
          <p:cNvPicPr>
            <a:picLocks noGrp="1" noChangeAspect="1"/>
          </p:cNvPicPr>
          <p:nvPr>
            <p:ph type="pic" sz="quarter" idx="15"/>
          </p:nvPr>
        </p:nvPicPr>
        <p:blipFill>
          <a:blip r:embed="rId2"/>
          <a:srcRect l="13006" r="13006"/>
          <a:stretch>
            <a:fillRect/>
          </a:stretch>
        </p:blipFill>
        <p:spPr>
          <a:xfrm>
            <a:off x="7663144" y="0"/>
            <a:ext cx="4528857" cy="6115050"/>
          </a:xfrm>
        </p:spPr>
      </p:pic>
    </p:spTree>
    <p:extLst>
      <p:ext uri="{BB962C8B-B14F-4D97-AF65-F5344CB8AC3E}">
        <p14:creationId xmlns:p14="http://schemas.microsoft.com/office/powerpoint/2010/main" val="1611196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1D339-69FD-8529-48F4-104569D71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169094-7876-67A5-BBC6-25EF1D086918}"/>
              </a:ext>
            </a:extLst>
          </p:cNvPr>
          <p:cNvSpPr>
            <a:spLocks noGrp="1"/>
          </p:cNvSpPr>
          <p:nvPr>
            <p:ph type="title"/>
          </p:nvPr>
        </p:nvSpPr>
        <p:spPr/>
        <p:txBody>
          <a:bodyPr/>
          <a:lstStyle/>
          <a:p>
            <a:r>
              <a:rPr lang="en-US" dirty="0"/>
              <a:t>Highlight: Eighth Grade</a:t>
            </a:r>
          </a:p>
        </p:txBody>
      </p:sp>
      <p:sp>
        <p:nvSpPr>
          <p:cNvPr id="3" name="Content Placeholder 2">
            <a:extLst>
              <a:ext uri="{FF2B5EF4-FFF2-40B4-BE49-F238E27FC236}">
                <a16:creationId xmlns:a16="http://schemas.microsoft.com/office/drawing/2014/main" id="{CA9BE8CD-205A-678E-EED1-86787871FA81}"/>
              </a:ext>
            </a:extLst>
          </p:cNvPr>
          <p:cNvSpPr>
            <a:spLocks noGrp="1"/>
          </p:cNvSpPr>
          <p:nvPr>
            <p:ph idx="1"/>
          </p:nvPr>
        </p:nvSpPr>
        <p:spPr>
          <a:xfrm>
            <a:off x="838200" y="1607040"/>
            <a:ext cx="4167510" cy="3931611"/>
          </a:xfrm>
        </p:spPr>
        <p:txBody>
          <a:bodyPr vert="horz" lIns="91440" tIns="45720" rIns="91440" bIns="45720" rtlCol="0" anchor="t">
            <a:normAutofit/>
          </a:bodyPr>
          <a:lstStyle/>
          <a:p>
            <a:pPr marL="457200" indent="-457200">
              <a:lnSpc>
                <a:spcPct val="100000"/>
              </a:lnSpc>
              <a:spcBef>
                <a:spcPts val="0"/>
              </a:spcBef>
              <a:spcAft>
                <a:spcPts val="600"/>
              </a:spcAft>
              <a:buFont typeface="Arial" panose="020B0604020202020204" pitchFamily="34" charset="0"/>
              <a:buChar char="•"/>
            </a:pPr>
            <a:r>
              <a:rPr lang="en-US" dirty="0"/>
              <a:t>Tactile Algebra Tiles</a:t>
            </a:r>
          </a:p>
          <a:p>
            <a:pPr marL="457200" indent="-457200">
              <a:lnSpc>
                <a:spcPct val="100000"/>
              </a:lnSpc>
              <a:spcBef>
                <a:spcPts val="0"/>
              </a:spcBef>
              <a:spcAft>
                <a:spcPts val="600"/>
              </a:spcAft>
              <a:buFont typeface="Arial" panose="020B0604020202020204" pitchFamily="34" charset="0"/>
              <a:buChar char="•"/>
            </a:pPr>
            <a:r>
              <a:rPr lang="en-US" dirty="0"/>
              <a:t>Cedric’s Cartesian Quest (video)</a:t>
            </a:r>
          </a:p>
          <a:p>
            <a:pPr marL="457200" indent="-457200">
              <a:lnSpc>
                <a:spcPct val="100000"/>
              </a:lnSpc>
              <a:spcBef>
                <a:spcPts val="0"/>
              </a:spcBef>
              <a:spcAft>
                <a:spcPts val="600"/>
              </a:spcAft>
              <a:buFont typeface="Arial" panose="020B0604020202020204" pitchFamily="34" charset="0"/>
              <a:buChar char="•"/>
            </a:pPr>
            <a:r>
              <a:rPr lang="en-US" dirty="0"/>
              <a:t>Graph Benders</a:t>
            </a:r>
          </a:p>
          <a:p>
            <a:pPr marL="457200" indent="-457200">
              <a:lnSpc>
                <a:spcPct val="100000"/>
              </a:lnSpc>
              <a:spcBef>
                <a:spcPts val="0"/>
              </a:spcBef>
              <a:spcAft>
                <a:spcPts val="600"/>
              </a:spcAft>
              <a:buFont typeface="Arial" panose="020B0604020202020204" pitchFamily="34" charset="0"/>
              <a:buChar char="•"/>
            </a:pPr>
            <a:r>
              <a:rPr lang="en-US" dirty="0"/>
              <a:t>APH Graph Sheets</a:t>
            </a:r>
          </a:p>
          <a:p>
            <a:endParaRPr lang="en-US" dirty="0"/>
          </a:p>
        </p:txBody>
      </p:sp>
      <p:pic>
        <p:nvPicPr>
          <p:cNvPr id="3074" name="Picture 2" descr="grid from Cedric's Cartesian Quest where the owl is located on at (0, 0)">
            <a:extLst>
              <a:ext uri="{FF2B5EF4-FFF2-40B4-BE49-F238E27FC236}">
                <a16:creationId xmlns:a16="http://schemas.microsoft.com/office/drawing/2014/main" id="{37A56FD9-ACA9-93F5-3AA3-25597A78CEDE}"/>
              </a:ext>
            </a:extLst>
          </p:cNvPr>
          <p:cNvPicPr>
            <a:picLocks noGrp="1" noChangeAspect="1" noChangeArrowheads="1"/>
          </p:cNvPicPr>
          <p:nvPr>
            <p:ph idx="13"/>
          </p:nvPr>
        </p:nvPicPr>
        <p:blipFill rotWithShape="1">
          <a:blip r:embed="rId3">
            <a:extLst>
              <a:ext uri="{28A0092B-C50C-407E-A947-70E740481C1C}">
                <a14:useLocalDpi xmlns:a14="http://schemas.microsoft.com/office/drawing/2010/main" val="0"/>
              </a:ext>
            </a:extLst>
          </a:blip>
          <a:srcRect l="42202" t="8202" b="2872"/>
          <a:stretch>
            <a:fillRect/>
          </a:stretch>
        </p:blipFill>
        <p:spPr bwMode="auto">
          <a:xfrm>
            <a:off x="5005710" y="1624442"/>
            <a:ext cx="3461175" cy="34961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aph benders used to make a parallelogram on a raised-line paper coordinate plane">
            <a:extLst>
              <a:ext uri="{FF2B5EF4-FFF2-40B4-BE49-F238E27FC236}">
                <a16:creationId xmlns:a16="http://schemas.microsoft.com/office/drawing/2014/main" id="{FDE67866-1ED5-3B65-2F34-929B6DC47F06}"/>
              </a:ext>
            </a:extLst>
          </p:cNvPr>
          <p:cNvPicPr>
            <a:picLocks noGrp="1" noChangeAspect="1" noChangeArrowheads="1"/>
          </p:cNvPicPr>
          <p:nvPr>
            <p:ph idx="15"/>
          </p:nvPr>
        </p:nvPicPr>
        <p:blipFill rotWithShape="1">
          <a:blip r:embed="rId4">
            <a:extLst>
              <a:ext uri="{28A0092B-C50C-407E-A947-70E740481C1C}">
                <a14:useLocalDpi xmlns:a14="http://schemas.microsoft.com/office/drawing/2010/main" val="0"/>
              </a:ext>
            </a:extLst>
          </a:blip>
          <a:srcRect l="4908" r="14814"/>
          <a:stretch>
            <a:fillRect/>
          </a:stretch>
        </p:blipFill>
        <p:spPr bwMode="auto">
          <a:xfrm>
            <a:off x="8584576" y="1750424"/>
            <a:ext cx="3607424" cy="337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6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C8E2-5909-4F35-206F-4E8C3B1425EC}"/>
              </a:ext>
            </a:extLst>
          </p:cNvPr>
          <p:cNvSpPr>
            <a:spLocks noGrp="1"/>
          </p:cNvSpPr>
          <p:nvPr>
            <p:ph type="title"/>
          </p:nvPr>
        </p:nvSpPr>
        <p:spPr>
          <a:xfrm>
            <a:off x="838200" y="365125"/>
            <a:ext cx="10515600" cy="880307"/>
          </a:xfrm>
        </p:spPr>
        <p:txBody>
          <a:bodyPr/>
          <a:lstStyle/>
          <a:p>
            <a:r>
              <a:rPr lang="en-US" dirty="0"/>
              <a:t>APH Products for Middle School</a:t>
            </a:r>
          </a:p>
        </p:txBody>
      </p:sp>
      <p:pic>
        <p:nvPicPr>
          <p:cNvPr id="4098" name="Picture 2" descr="Geometro: GS Medium Set">
            <a:extLst>
              <a:ext uri="{FF2B5EF4-FFF2-40B4-BE49-F238E27FC236}">
                <a16:creationId xmlns:a16="http://schemas.microsoft.com/office/drawing/2014/main" id="{6D5AD9AA-CDC6-B463-7D2A-A4AA5F1823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8027" y="1409304"/>
            <a:ext cx="3942449" cy="24311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udents hands using Tactile Algebra Tiles counting by arranging tiles of different colors, textures, and sizes on a white background">
            <a:extLst>
              <a:ext uri="{FF2B5EF4-FFF2-40B4-BE49-F238E27FC236}">
                <a16:creationId xmlns:a16="http://schemas.microsoft.com/office/drawing/2014/main" id="{70075EF1-16F2-7AFA-34EF-F6E0C2B0CBE5}"/>
              </a:ext>
            </a:extLst>
          </p:cNvPr>
          <p:cNvPicPr>
            <a:picLocks noGrp="1" noChangeAspect="1" noChangeArrowheads="1"/>
          </p:cNvPicPr>
          <p:nvPr>
            <p:ph idx="15"/>
          </p:nvPr>
        </p:nvPicPr>
        <p:blipFill>
          <a:blip r:embed="rId4">
            <a:extLst>
              <a:ext uri="{28A0092B-C50C-407E-A947-70E740481C1C}">
                <a14:useLocalDpi xmlns:a14="http://schemas.microsoft.com/office/drawing/2010/main" val="0"/>
              </a:ext>
            </a:extLst>
          </a:blip>
          <a:srcRect/>
          <a:stretch>
            <a:fillRect/>
          </a:stretch>
        </p:blipFill>
        <p:spPr bwMode="auto">
          <a:xfrm>
            <a:off x="7642752" y="1245432"/>
            <a:ext cx="4292939" cy="2595048"/>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descr="Flip-Over Concepts: Fractions demonstrating 1/2 is less than a pie chart demonstrating 7/8">
            <a:extLst>
              <a:ext uri="{FF2B5EF4-FFF2-40B4-BE49-F238E27FC236}">
                <a16:creationId xmlns:a16="http://schemas.microsoft.com/office/drawing/2014/main" id="{2032287D-D61A-2AC2-A0B5-6A3B639AD504}"/>
              </a:ext>
            </a:extLst>
          </p:cNvPr>
          <p:cNvPicPr>
            <a:picLocks noGrp="1" noChangeAspect="1"/>
          </p:cNvPicPr>
          <p:nvPr>
            <p:ph idx="13"/>
          </p:nvPr>
        </p:nvPicPr>
        <p:blipFill>
          <a:blip r:embed="rId5"/>
          <a:stretch>
            <a:fillRect/>
          </a:stretch>
        </p:blipFill>
        <p:spPr>
          <a:xfrm>
            <a:off x="3836169" y="3505199"/>
            <a:ext cx="4519662" cy="2431176"/>
          </a:xfrm>
          <a:prstGeom prst="rect">
            <a:avLst/>
          </a:prstGeom>
        </p:spPr>
      </p:pic>
    </p:spTree>
    <p:extLst>
      <p:ext uri="{BB962C8B-B14F-4D97-AF65-F5344CB8AC3E}">
        <p14:creationId xmlns:p14="http://schemas.microsoft.com/office/powerpoint/2010/main" val="2946157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6B9B-7A1D-A28A-507C-62AA553E7153}"/>
              </a:ext>
            </a:extLst>
          </p:cNvPr>
          <p:cNvSpPr>
            <a:spLocks noGrp="1"/>
          </p:cNvSpPr>
          <p:nvPr>
            <p:ph type="ctrTitle"/>
          </p:nvPr>
        </p:nvSpPr>
        <p:spPr/>
        <p:txBody>
          <a:bodyPr/>
          <a:lstStyle/>
          <a:p>
            <a:r>
              <a:rPr lang="en-US" dirty="0"/>
              <a:t>Grade Band: 9-12</a:t>
            </a:r>
          </a:p>
        </p:txBody>
      </p:sp>
      <p:sp>
        <p:nvSpPr>
          <p:cNvPr id="3" name="Text Placeholder 2">
            <a:extLst>
              <a:ext uri="{FF2B5EF4-FFF2-40B4-BE49-F238E27FC236}">
                <a16:creationId xmlns:a16="http://schemas.microsoft.com/office/drawing/2014/main" id="{C9522A6F-4061-563A-8582-FF406746314B}"/>
              </a:ext>
            </a:extLst>
          </p:cNvPr>
          <p:cNvSpPr>
            <a:spLocks noGrp="1"/>
          </p:cNvSpPr>
          <p:nvPr>
            <p:ph type="subTitle" idx="1"/>
          </p:nvPr>
        </p:nvSpPr>
        <p:spPr/>
        <p:txBody>
          <a:bodyPr/>
          <a:lstStyle/>
          <a:p>
            <a:r>
              <a:rPr lang="en-US" dirty="0"/>
              <a:t>Key Domains: Algebra, Functions, Geometry, Statistics &amp; Probability</a:t>
            </a:r>
          </a:p>
        </p:txBody>
      </p:sp>
    </p:spTree>
    <p:extLst>
      <p:ext uri="{BB962C8B-B14F-4D97-AF65-F5344CB8AC3E}">
        <p14:creationId xmlns:p14="http://schemas.microsoft.com/office/powerpoint/2010/main" val="4281917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E136E-BC62-7DD9-CA8E-B6B2C5A7D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D0B394-DA73-8D16-0146-8F7E4F3C54CD}"/>
              </a:ext>
            </a:extLst>
          </p:cNvPr>
          <p:cNvSpPr>
            <a:spLocks noGrp="1"/>
          </p:cNvSpPr>
          <p:nvPr>
            <p:ph type="title"/>
          </p:nvPr>
        </p:nvSpPr>
        <p:spPr>
          <a:xfrm>
            <a:off x="290422" y="365125"/>
            <a:ext cx="11063378" cy="1044179"/>
          </a:xfrm>
        </p:spPr>
        <p:txBody>
          <a:bodyPr>
            <a:noAutofit/>
          </a:bodyPr>
          <a:lstStyle/>
          <a:p>
            <a:r>
              <a:rPr lang="en-US" dirty="0"/>
              <a:t>High School Content Strands </a:t>
            </a:r>
            <a:br>
              <a:rPr lang="en-US" dirty="0"/>
            </a:br>
            <a:r>
              <a:rPr lang="en-US" sz="3600" dirty="0"/>
              <a:t>(student age: 15 or 16 years old)</a:t>
            </a:r>
          </a:p>
        </p:txBody>
      </p:sp>
      <p:graphicFrame>
        <p:nvGraphicFramePr>
          <p:cNvPr id="4" name="Content Placeholder 3">
            <a:extLst>
              <a:ext uri="{FF2B5EF4-FFF2-40B4-BE49-F238E27FC236}">
                <a16:creationId xmlns:a16="http://schemas.microsoft.com/office/drawing/2014/main" id="{0EFB300F-3B1A-BD6D-D670-76193610AA5A}"/>
              </a:ext>
            </a:extLst>
          </p:cNvPr>
          <p:cNvGraphicFramePr>
            <a:graphicFrameLocks noGrp="1"/>
          </p:cNvGraphicFramePr>
          <p:nvPr>
            <p:ph idx="1"/>
            <p:extLst>
              <p:ext uri="{D42A27DB-BD31-4B8C-83A1-F6EECF244321}">
                <p14:modId xmlns:p14="http://schemas.microsoft.com/office/powerpoint/2010/main" val="1152894914"/>
              </p:ext>
            </p:extLst>
          </p:nvPr>
        </p:nvGraphicFramePr>
        <p:xfrm>
          <a:off x="290422" y="1570007"/>
          <a:ext cx="11611155" cy="4483350"/>
        </p:xfrm>
        <a:graphic>
          <a:graphicData uri="http://schemas.openxmlformats.org/drawingml/2006/table">
            <a:tbl>
              <a:tblPr firstRow="1" bandRow="1">
                <a:tableStyleId>{F5AB1C69-6EDB-4FF4-983F-18BD219EF322}</a:tableStyleId>
              </a:tblPr>
              <a:tblGrid>
                <a:gridCol w="3870385">
                  <a:extLst>
                    <a:ext uri="{9D8B030D-6E8A-4147-A177-3AD203B41FA5}">
                      <a16:colId xmlns:a16="http://schemas.microsoft.com/office/drawing/2014/main" val="1187209205"/>
                    </a:ext>
                  </a:extLst>
                </a:gridCol>
                <a:gridCol w="3510017">
                  <a:extLst>
                    <a:ext uri="{9D8B030D-6E8A-4147-A177-3AD203B41FA5}">
                      <a16:colId xmlns:a16="http://schemas.microsoft.com/office/drawing/2014/main" val="1869012203"/>
                    </a:ext>
                  </a:extLst>
                </a:gridCol>
                <a:gridCol w="4230753">
                  <a:extLst>
                    <a:ext uri="{9D8B030D-6E8A-4147-A177-3AD203B41FA5}">
                      <a16:colId xmlns:a16="http://schemas.microsoft.com/office/drawing/2014/main" val="3878810232"/>
                    </a:ext>
                  </a:extLst>
                </a:gridCol>
              </a:tblGrid>
              <a:tr h="917190">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130408">
                <a:tc>
                  <a:txBody>
                    <a:bodyPr/>
                    <a:lstStyle/>
                    <a:p>
                      <a:r>
                        <a:rPr lang="en-US" sz="1800" kern="1200" dirty="0">
                          <a:solidFill>
                            <a:schemeClr val="dk1"/>
                          </a:solidFill>
                          <a:effectLst/>
                        </a:rPr>
                        <a:t>Create equations in two or more variables to represent relationships between quantities.</a:t>
                      </a:r>
                      <a:endParaRPr lang="en-US" dirty="0">
                        <a:effectLst/>
                      </a:endParaRPr>
                    </a:p>
                  </a:txBody>
                  <a:tcPr anchor="ctr"/>
                </a:tc>
                <a:tc>
                  <a:txBody>
                    <a:bodyPr/>
                    <a:lstStyle/>
                    <a:p>
                      <a:r>
                        <a:rPr lang="en-US">
                          <a:effectLst/>
                        </a:rPr>
                        <a:t>Algebra</a:t>
                      </a:r>
                    </a:p>
                  </a:txBody>
                  <a:tcPr anchor="ctr"/>
                </a:tc>
                <a:tc>
                  <a:txBody>
                    <a:bodyPr/>
                    <a:lstStyle/>
                    <a:p>
                      <a:r>
                        <a:rPr lang="en-US" sz="1800" kern="1200" dirty="0">
                          <a:solidFill>
                            <a:schemeClr val="dk1"/>
                          </a:solidFill>
                          <a:effectLst/>
                        </a:rPr>
                        <a:t>A gym charges $30 per month plus $5 per class. Let m = months and c = classes. Write an equation for the total cost.</a:t>
                      </a:r>
                      <a:endParaRPr lang="en-US" dirty="0">
                        <a:effectLst/>
                      </a:endParaRPr>
                    </a:p>
                  </a:txBody>
                  <a:tcPr anchor="ctr"/>
                </a:tc>
                <a:extLst>
                  <a:ext uri="{0D108BD9-81ED-4DB2-BD59-A6C34878D82A}">
                    <a16:rowId xmlns:a16="http://schemas.microsoft.com/office/drawing/2014/main" val="1514638847"/>
                  </a:ext>
                </a:extLst>
              </a:tr>
              <a:tr h="1130408">
                <a:tc>
                  <a:txBody>
                    <a:bodyPr/>
                    <a:lstStyle/>
                    <a:p>
                      <a:r>
                        <a:rPr lang="en-US" sz="1800" kern="1200" dirty="0">
                          <a:solidFill>
                            <a:schemeClr val="dk1"/>
                          </a:solidFill>
                          <a:effectLst/>
                        </a:rPr>
                        <a:t>Use coordinates to prove simple </a:t>
                      </a:r>
                      <a:r>
                        <a:rPr lang="en-US" sz="1800" kern="1200" dirty="0">
                          <a:solidFill>
                            <a:schemeClr val="dk1"/>
                          </a:solidFill>
                          <a:effectLst/>
                          <a:hlinkClick r:id="rId3"/>
                        </a:rPr>
                        <a:t>geometric theorems </a:t>
                      </a:r>
                      <a:r>
                        <a:rPr lang="en-US" sz="1800" kern="1200" dirty="0">
                          <a:solidFill>
                            <a:schemeClr val="dk1"/>
                          </a:solidFill>
                          <a:effectLst/>
                        </a:rPr>
                        <a:t>algebraically.</a:t>
                      </a:r>
                      <a:endParaRPr lang="en-US" dirty="0">
                        <a:effectLst/>
                      </a:endParaRPr>
                    </a:p>
                  </a:txBody>
                  <a:tcPr anchor="ctr"/>
                </a:tc>
                <a:tc>
                  <a:txBody>
                    <a:bodyPr/>
                    <a:lstStyle/>
                    <a:p>
                      <a:r>
                        <a:rPr lang="en-US">
                          <a:effectLst/>
                        </a:rPr>
                        <a:t>Geometry, Measurement</a:t>
                      </a:r>
                    </a:p>
                  </a:txBody>
                  <a:tcPr anchor="ctr"/>
                </a:tc>
                <a:tc>
                  <a:txBody>
                    <a:bodyPr/>
                    <a:lstStyle/>
                    <a:p>
                      <a:r>
                        <a:rPr lang="en-US" sz="1800" kern="1200" dirty="0">
                          <a:solidFill>
                            <a:schemeClr val="dk1"/>
                          </a:solidFill>
                          <a:effectLst/>
                        </a:rPr>
                        <a:t>The points A (1, 2), B (5, 2), and C (3, 6) form a triangle. Use coordinates to show that two sides have the same length.</a:t>
                      </a:r>
                      <a:endParaRPr lang="en-US" dirty="0">
                        <a:effectLst/>
                      </a:endParaRPr>
                    </a:p>
                  </a:txBody>
                  <a:tcPr anchor="ctr"/>
                </a:tc>
                <a:extLst>
                  <a:ext uri="{0D108BD9-81ED-4DB2-BD59-A6C34878D82A}">
                    <a16:rowId xmlns:a16="http://schemas.microsoft.com/office/drawing/2014/main" val="682761867"/>
                  </a:ext>
                </a:extLst>
              </a:tr>
              <a:tr h="1130408">
                <a:tc>
                  <a:txBody>
                    <a:bodyPr/>
                    <a:lstStyle/>
                    <a:p>
                      <a:r>
                        <a:rPr lang="en-US" sz="1800" kern="1200" dirty="0">
                          <a:solidFill>
                            <a:schemeClr val="dk1"/>
                          </a:solidFill>
                          <a:effectLst/>
                        </a:rPr>
                        <a:t>Interpret the </a:t>
                      </a:r>
                      <a:r>
                        <a:rPr lang="en-US" sz="1800" kern="1200" dirty="0">
                          <a:solidFill>
                            <a:schemeClr val="dk1"/>
                          </a:solidFill>
                          <a:effectLst/>
                          <a:hlinkClick r:id="rId4"/>
                        </a:rPr>
                        <a:t>slope</a:t>
                      </a:r>
                      <a:r>
                        <a:rPr lang="en-US" sz="1800" kern="1200" dirty="0">
                          <a:solidFill>
                            <a:schemeClr val="dk1"/>
                          </a:solidFill>
                          <a:effectLst/>
                        </a:rPr>
                        <a:t> (rate of change) and the </a:t>
                      </a:r>
                      <a:r>
                        <a:rPr lang="en-US" sz="1800" kern="1200" dirty="0">
                          <a:solidFill>
                            <a:schemeClr val="dk1"/>
                          </a:solidFill>
                          <a:effectLst/>
                          <a:hlinkClick r:id="rId4"/>
                        </a:rPr>
                        <a:t>intercept</a:t>
                      </a:r>
                      <a:r>
                        <a:rPr lang="en-US" sz="1800" kern="1200" dirty="0">
                          <a:solidFill>
                            <a:schemeClr val="dk1"/>
                          </a:solidFill>
                          <a:effectLst/>
                        </a:rPr>
                        <a:t> (constant term) of a linear model in the context of the data.</a:t>
                      </a:r>
                      <a:endParaRPr lang="en-US" dirty="0">
                        <a:effectLst/>
                      </a:endParaRPr>
                    </a:p>
                  </a:txBody>
                  <a:tcPr anchor="ctr"/>
                </a:tc>
                <a:tc>
                  <a:txBody>
                    <a:bodyPr/>
                    <a:lstStyle/>
                    <a:p>
                      <a:r>
                        <a:rPr lang="en-US" dirty="0">
                          <a:effectLst/>
                        </a:rPr>
                        <a:t>Data Analysis, Number and Operations, Algebra</a:t>
                      </a:r>
                    </a:p>
                  </a:txBody>
                  <a:tcPr anchor="ctr"/>
                </a:tc>
                <a:tc>
                  <a:txBody>
                    <a:bodyPr/>
                    <a:lstStyle/>
                    <a:p>
                      <a:r>
                        <a:rPr lang="en-US" sz="1800" kern="1200" dirty="0">
                          <a:solidFill>
                            <a:schemeClr val="dk1"/>
                          </a:solidFill>
                          <a:effectLst/>
                        </a:rPr>
                        <a:t>A taxi ride costs $3 plus $2.50 per mile: y = 2.5x + 3. What do the slope and intercept mean here?</a:t>
                      </a:r>
                      <a:endParaRPr lang="en-US" dirty="0">
                        <a:effectLst/>
                      </a:endParaRP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2973188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AFE86-140E-1B35-F8C3-028CC9467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A4B52-5D7A-A25A-5BCF-8D35E151ADFC}"/>
              </a:ext>
            </a:extLst>
          </p:cNvPr>
          <p:cNvSpPr>
            <a:spLocks noGrp="1"/>
          </p:cNvSpPr>
          <p:nvPr>
            <p:ph type="title"/>
          </p:nvPr>
        </p:nvSpPr>
        <p:spPr/>
        <p:txBody>
          <a:bodyPr/>
          <a:lstStyle/>
          <a:p>
            <a:r>
              <a:rPr lang="en-US" dirty="0"/>
              <a:t>Highlight: High School</a:t>
            </a:r>
          </a:p>
        </p:txBody>
      </p:sp>
      <p:sp>
        <p:nvSpPr>
          <p:cNvPr id="3" name="Content Placeholder 2">
            <a:extLst>
              <a:ext uri="{FF2B5EF4-FFF2-40B4-BE49-F238E27FC236}">
                <a16:creationId xmlns:a16="http://schemas.microsoft.com/office/drawing/2014/main" id="{68655383-E052-1320-8445-99615EAFFE15}"/>
              </a:ext>
            </a:extLst>
          </p:cNvPr>
          <p:cNvSpPr>
            <a:spLocks noGrp="1"/>
          </p:cNvSpPr>
          <p:nvPr>
            <p:ph idx="1"/>
          </p:nvPr>
        </p:nvSpPr>
        <p:spPr>
          <a:xfrm>
            <a:off x="838200" y="1607040"/>
            <a:ext cx="4112491" cy="3768523"/>
          </a:xfrm>
        </p:spPr>
        <p:txBody>
          <a:bodyPr vert="horz" lIns="91440" tIns="45720" rIns="91440" bIns="45720" rtlCol="0" anchor="t">
            <a:normAutofit/>
          </a:bodyPr>
          <a:lstStyle/>
          <a:p>
            <a:pPr marL="457200" indent="-457200">
              <a:lnSpc>
                <a:spcPct val="100000"/>
              </a:lnSpc>
              <a:spcBef>
                <a:spcPts val="0"/>
              </a:spcBef>
              <a:spcAft>
                <a:spcPts val="600"/>
              </a:spcAft>
              <a:buFont typeface="Arial" panose="020B0604020202020204" pitchFamily="34" charset="0"/>
              <a:buChar char="•"/>
            </a:pPr>
            <a:r>
              <a:rPr lang="en-US" dirty="0"/>
              <a:t>Geometric Drawing Stencils</a:t>
            </a:r>
          </a:p>
          <a:p>
            <a:pPr marL="457200" indent="-457200">
              <a:lnSpc>
                <a:spcPct val="100000"/>
              </a:lnSpc>
              <a:spcBef>
                <a:spcPts val="0"/>
              </a:spcBef>
              <a:spcAft>
                <a:spcPts val="600"/>
              </a:spcAft>
              <a:buFont typeface="Arial" panose="020B0604020202020204" pitchFamily="34" charset="0"/>
              <a:buChar char="•"/>
            </a:pPr>
            <a:r>
              <a:rPr lang="en-US" dirty="0"/>
              <a:t>Draftsman Tactile Drawing Board</a:t>
            </a:r>
          </a:p>
          <a:p>
            <a:pPr marL="457200" indent="-457200">
              <a:lnSpc>
                <a:spcPct val="100000"/>
              </a:lnSpc>
              <a:spcBef>
                <a:spcPts val="0"/>
              </a:spcBef>
              <a:spcAft>
                <a:spcPts val="600"/>
              </a:spcAft>
              <a:buFont typeface="Arial" panose="020B0604020202020204" pitchFamily="34" charset="0"/>
              <a:buChar char="•"/>
            </a:pPr>
            <a:r>
              <a:rPr lang="en-US" dirty="0"/>
              <a:t>Algebra on the Monarch (video)</a:t>
            </a:r>
          </a:p>
          <a:p>
            <a:pPr marL="457200" indent="-457200">
              <a:lnSpc>
                <a:spcPct val="100000"/>
              </a:lnSpc>
              <a:spcBef>
                <a:spcPts val="0"/>
              </a:spcBef>
              <a:spcAft>
                <a:spcPts val="600"/>
              </a:spcAft>
              <a:buFont typeface="Arial" panose="020B0604020202020204" pitchFamily="34" charset="0"/>
              <a:buChar char="•"/>
            </a:pPr>
            <a:r>
              <a:rPr lang="en-US" dirty="0" err="1"/>
              <a:t>AnyMath</a:t>
            </a:r>
          </a:p>
          <a:p>
            <a:endParaRPr lang="en-US" dirty="0"/>
          </a:p>
        </p:txBody>
      </p:sp>
      <p:pic>
        <p:nvPicPr>
          <p:cNvPr id="5122" name="Picture 2" descr="Geometric Drawing Stencils.">
            <a:extLst>
              <a:ext uri="{FF2B5EF4-FFF2-40B4-BE49-F238E27FC236}">
                <a16:creationId xmlns:a16="http://schemas.microsoft.com/office/drawing/2014/main" id="{51590ED9-0A91-6C95-AC3B-BDCDAD9D31D0}"/>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5018026" y="3044043"/>
            <a:ext cx="5234434" cy="29443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wo people sitting at a round table with Monarch units in front of them.">
            <a:extLst>
              <a:ext uri="{FF2B5EF4-FFF2-40B4-BE49-F238E27FC236}">
                <a16:creationId xmlns:a16="http://schemas.microsoft.com/office/drawing/2014/main" id="{A9D4EA95-A8E3-2446-8F7E-CB36E0DF3095}"/>
              </a:ext>
            </a:extLst>
          </p:cNvPr>
          <p:cNvPicPr>
            <a:picLocks noGrp="1" noChangeAspect="1" noChangeArrowheads="1"/>
          </p:cNvPicPr>
          <p:nvPr>
            <p:ph idx="15"/>
          </p:nvPr>
        </p:nvPicPr>
        <p:blipFill rotWithShape="1">
          <a:blip r:embed="rId4">
            <a:extLst>
              <a:ext uri="{28A0092B-C50C-407E-A947-70E740481C1C}">
                <a14:useLocalDpi xmlns:a14="http://schemas.microsoft.com/office/drawing/2010/main" val="0"/>
              </a:ext>
            </a:extLst>
          </a:blip>
          <a:srcRect l="20900" t="14955" r="31379" b="27148"/>
          <a:stretch>
            <a:fillRect/>
          </a:stretch>
        </p:blipFill>
        <p:spPr bwMode="auto">
          <a:xfrm>
            <a:off x="8952012" y="484631"/>
            <a:ext cx="3239988" cy="294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75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E607-32F3-AF2F-048A-AA35736806D6}"/>
              </a:ext>
            </a:extLst>
          </p:cNvPr>
          <p:cNvSpPr>
            <a:spLocks noGrp="1"/>
          </p:cNvSpPr>
          <p:nvPr>
            <p:ph type="title"/>
          </p:nvPr>
        </p:nvSpPr>
        <p:spPr>
          <a:xfrm>
            <a:off x="838200" y="365125"/>
            <a:ext cx="10515600" cy="683283"/>
          </a:xfrm>
        </p:spPr>
        <p:txBody>
          <a:bodyPr>
            <a:normAutofit fontScale="90000"/>
          </a:bodyPr>
          <a:lstStyle/>
          <a:p>
            <a:r>
              <a:rPr lang="en-US" dirty="0"/>
              <a:t>APH Products for High School</a:t>
            </a:r>
          </a:p>
        </p:txBody>
      </p:sp>
      <p:pic>
        <p:nvPicPr>
          <p:cNvPr id="6146" name="Picture 2" descr="braille-print protractor">
            <a:extLst>
              <a:ext uri="{FF2B5EF4-FFF2-40B4-BE49-F238E27FC236}">
                <a16:creationId xmlns:a16="http://schemas.microsoft.com/office/drawing/2014/main" id="{5696F5F1-31E6-B327-0460-C2B802001D2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399" r="6878"/>
          <a:stretch>
            <a:fillRect/>
          </a:stretch>
        </p:blipFill>
        <p:spPr bwMode="auto">
          <a:xfrm>
            <a:off x="-5234" y="1173018"/>
            <a:ext cx="3124144" cy="368647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eometry Tactile Graphics Kit">
            <a:extLst>
              <a:ext uri="{FF2B5EF4-FFF2-40B4-BE49-F238E27FC236}">
                <a16:creationId xmlns:a16="http://schemas.microsoft.com/office/drawing/2014/main" id="{C787FD1E-12D1-4BCC-A4C9-582906CC1E1C}"/>
              </a:ext>
            </a:extLst>
          </p:cNvPr>
          <p:cNvPicPr>
            <a:picLocks noGrp="1" noChangeAspect="1" noChangeArrowheads="1"/>
          </p:cNvPicPr>
          <p:nvPr>
            <p:ph idx="15"/>
          </p:nvPr>
        </p:nvPicPr>
        <p:blipFill>
          <a:blip r:embed="rId4">
            <a:extLst>
              <a:ext uri="{28A0092B-C50C-407E-A947-70E740481C1C}">
                <a14:useLocalDpi xmlns:a14="http://schemas.microsoft.com/office/drawing/2010/main" val="0"/>
              </a:ext>
            </a:extLst>
          </a:blip>
          <a:srcRect/>
          <a:stretch>
            <a:fillRect/>
          </a:stretch>
        </p:blipFill>
        <p:spPr bwMode="auto">
          <a:xfrm>
            <a:off x="3118910" y="2569862"/>
            <a:ext cx="4569797" cy="34501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tackUps Kit: Spatial Reasoning Using Cubes and Isometric Drawings">
            <a:extLst>
              <a:ext uri="{FF2B5EF4-FFF2-40B4-BE49-F238E27FC236}">
                <a16:creationId xmlns:a16="http://schemas.microsoft.com/office/drawing/2014/main" id="{5BD8A550-45F3-DB7F-8B7B-8BE957FF7F87}"/>
              </a:ext>
            </a:extLst>
          </p:cNvPr>
          <p:cNvPicPr>
            <a:picLocks noGrp="1" noChangeAspect="1" noChangeArrowheads="1"/>
          </p:cNvPicPr>
          <p:nvPr>
            <p:ph idx="13"/>
          </p:nvPr>
        </p:nvPicPr>
        <p:blipFill rotWithShape="1">
          <a:blip r:embed="rId5">
            <a:extLst>
              <a:ext uri="{28A0092B-C50C-407E-A947-70E740481C1C}">
                <a14:useLocalDpi xmlns:a14="http://schemas.microsoft.com/office/drawing/2010/main" val="0"/>
              </a:ext>
            </a:extLst>
          </a:blip>
          <a:srcRect r="4872"/>
          <a:stretch>
            <a:fillRect/>
          </a:stretch>
        </p:blipFill>
        <p:spPr bwMode="auto">
          <a:xfrm>
            <a:off x="8046859" y="1446711"/>
            <a:ext cx="4145141" cy="345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69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184B19-83FF-475E-4744-4E0456B050B2}"/>
              </a:ext>
            </a:extLst>
          </p:cNvPr>
          <p:cNvSpPr>
            <a:spLocks noGrp="1"/>
          </p:cNvSpPr>
          <p:nvPr>
            <p:ph type="ctrTitle"/>
          </p:nvPr>
        </p:nvSpPr>
        <p:spPr/>
        <p:txBody>
          <a:bodyPr>
            <a:normAutofit fontScale="90000"/>
          </a:bodyPr>
          <a:lstStyle/>
          <a:p>
            <a:pPr>
              <a:lnSpc>
                <a:spcPct val="100000"/>
              </a:lnSpc>
            </a:pPr>
            <a:r>
              <a:rPr lang="en-US" dirty="0"/>
              <a:t>Review Product Lists</a:t>
            </a:r>
          </a:p>
        </p:txBody>
      </p:sp>
    </p:spTree>
    <p:extLst>
      <p:ext uri="{BB962C8B-B14F-4D97-AF65-F5344CB8AC3E}">
        <p14:creationId xmlns:p14="http://schemas.microsoft.com/office/powerpoint/2010/main" val="1109410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D94D2-127E-9505-718B-608D509AD29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3CD292-2790-75F9-78D1-324FA98DC55F}"/>
              </a:ext>
            </a:extLst>
          </p:cNvPr>
          <p:cNvSpPr>
            <a:spLocks noGrp="1"/>
          </p:cNvSpPr>
          <p:nvPr>
            <p:ph type="ctrTitle"/>
          </p:nvPr>
        </p:nvSpPr>
        <p:spPr>
          <a:xfrm>
            <a:off x="1770846" y="2771331"/>
            <a:ext cx="6597300" cy="1505105"/>
          </a:xfrm>
        </p:spPr>
        <p:txBody>
          <a:bodyPr>
            <a:normAutofit/>
          </a:bodyPr>
          <a:lstStyle/>
          <a:p>
            <a:pPr>
              <a:lnSpc>
                <a:spcPct val="100000"/>
              </a:lnSpc>
            </a:pPr>
            <a:r>
              <a:rPr lang="en-US" dirty="0"/>
              <a:t>Time for yOu to Select Products!</a:t>
            </a:r>
          </a:p>
        </p:txBody>
      </p:sp>
    </p:spTree>
    <p:extLst>
      <p:ext uri="{BB962C8B-B14F-4D97-AF65-F5344CB8AC3E}">
        <p14:creationId xmlns:p14="http://schemas.microsoft.com/office/powerpoint/2010/main" val="1842846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F1E6F-47A8-783C-260A-B3DCF3F28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9531A-BD84-C6FD-996E-C1045E335527}"/>
              </a:ext>
            </a:extLst>
          </p:cNvPr>
          <p:cNvSpPr>
            <a:spLocks noGrp="1"/>
          </p:cNvSpPr>
          <p:nvPr>
            <p:ph type="title"/>
          </p:nvPr>
        </p:nvSpPr>
        <p:spPr>
          <a:xfrm>
            <a:off x="562873" y="365125"/>
            <a:ext cx="10790927" cy="1044179"/>
          </a:xfrm>
        </p:spPr>
        <p:txBody>
          <a:bodyPr>
            <a:noAutofit/>
          </a:bodyPr>
          <a:lstStyle/>
          <a:p>
            <a:r>
              <a:rPr lang="en-US" dirty="0"/>
              <a:t>First Grade Focal Points </a:t>
            </a:r>
            <a:br>
              <a:rPr lang="en-US" dirty="0"/>
            </a:br>
            <a:r>
              <a:rPr lang="en-US" sz="3600" dirty="0"/>
              <a:t>(student age: 6 or 7 years old)</a:t>
            </a:r>
          </a:p>
        </p:txBody>
      </p:sp>
      <p:graphicFrame>
        <p:nvGraphicFramePr>
          <p:cNvPr id="4" name="Content Placeholder 3">
            <a:extLst>
              <a:ext uri="{FF2B5EF4-FFF2-40B4-BE49-F238E27FC236}">
                <a16:creationId xmlns:a16="http://schemas.microsoft.com/office/drawing/2014/main" id="{6F49F6B4-741E-FA32-3C55-F0C4EC68E7B8}"/>
              </a:ext>
            </a:extLst>
          </p:cNvPr>
          <p:cNvGraphicFramePr>
            <a:graphicFrameLocks noGrp="1"/>
          </p:cNvGraphicFramePr>
          <p:nvPr>
            <p:ph idx="1"/>
            <p:extLst>
              <p:ext uri="{D42A27DB-BD31-4B8C-83A1-F6EECF244321}">
                <p14:modId xmlns:p14="http://schemas.microsoft.com/office/powerpoint/2010/main" val="3769607273"/>
              </p:ext>
            </p:extLst>
          </p:nvPr>
        </p:nvGraphicFramePr>
        <p:xfrm>
          <a:off x="562873" y="1606550"/>
          <a:ext cx="11066253" cy="4457860"/>
        </p:xfrm>
        <a:graphic>
          <a:graphicData uri="http://schemas.openxmlformats.org/drawingml/2006/table">
            <a:tbl>
              <a:tblPr firstRow="1" bandRow="1">
                <a:tableStyleId>{5C22544A-7EE6-4342-B048-85BDC9FD1C3A}</a:tableStyleId>
              </a:tblPr>
              <a:tblGrid>
                <a:gridCol w="3688751">
                  <a:extLst>
                    <a:ext uri="{9D8B030D-6E8A-4147-A177-3AD203B41FA5}">
                      <a16:colId xmlns:a16="http://schemas.microsoft.com/office/drawing/2014/main" val="1187209205"/>
                    </a:ext>
                  </a:extLst>
                </a:gridCol>
                <a:gridCol w="3236824">
                  <a:extLst>
                    <a:ext uri="{9D8B030D-6E8A-4147-A177-3AD203B41FA5}">
                      <a16:colId xmlns:a16="http://schemas.microsoft.com/office/drawing/2014/main" val="1869012203"/>
                    </a:ext>
                  </a:extLst>
                </a:gridCol>
                <a:gridCol w="4140678">
                  <a:extLst>
                    <a:ext uri="{9D8B030D-6E8A-4147-A177-3AD203B41FA5}">
                      <a16:colId xmlns:a16="http://schemas.microsoft.com/office/drawing/2014/main" val="3878810232"/>
                    </a:ext>
                  </a:extLst>
                </a:gridCol>
              </a:tblGrid>
              <a:tr h="1040210">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040210">
                <a:tc>
                  <a:txBody>
                    <a:bodyPr/>
                    <a:lstStyle/>
                    <a:p>
                      <a:r>
                        <a:rPr lang="en-US" dirty="0">
                          <a:effectLst/>
                        </a:rPr>
                        <a:t>Developing an understanding of whole-number relationships, including grouping by tens and ones.</a:t>
                      </a:r>
                    </a:p>
                  </a:txBody>
                  <a:tcPr anchor="ctr"/>
                </a:tc>
                <a:tc>
                  <a:txBody>
                    <a:bodyPr/>
                    <a:lstStyle/>
                    <a:p>
                      <a:r>
                        <a:rPr lang="en-US" dirty="0">
                          <a:effectLst/>
                        </a:rPr>
                        <a:t>Number and Operations, Algebra</a:t>
                      </a:r>
                    </a:p>
                  </a:txBody>
                  <a:tcPr anchor="ctr"/>
                </a:tc>
                <a:tc>
                  <a:txBody>
                    <a:bodyPr/>
                    <a:lstStyle/>
                    <a:p>
                      <a:r>
                        <a:rPr lang="en-US" dirty="0">
                          <a:effectLst/>
                        </a:rPr>
                        <a:t>What numbers do you say when you count by fives?</a:t>
                      </a:r>
                    </a:p>
                  </a:txBody>
                  <a:tcPr anchor="ctr"/>
                </a:tc>
                <a:extLst>
                  <a:ext uri="{0D108BD9-81ED-4DB2-BD59-A6C34878D82A}">
                    <a16:rowId xmlns:a16="http://schemas.microsoft.com/office/drawing/2014/main" val="1514638847"/>
                  </a:ext>
                </a:extLst>
              </a:tr>
              <a:tr h="1040210">
                <a:tc>
                  <a:txBody>
                    <a:bodyPr/>
                    <a:lstStyle/>
                    <a:p>
                      <a:r>
                        <a:rPr lang="en-US" dirty="0">
                          <a:effectLst/>
                        </a:rPr>
                        <a:t>Developing an understanding of addition and subtraction </a:t>
                      </a:r>
                    </a:p>
                  </a:txBody>
                  <a:tcPr anchor="ctr"/>
                </a:tc>
                <a:tc>
                  <a:txBody>
                    <a:bodyPr/>
                    <a:lstStyle/>
                    <a:p>
                      <a:r>
                        <a:rPr lang="en-US" dirty="0">
                          <a:effectLst/>
                        </a:rPr>
                        <a:t>Number and Operations, Algebra</a:t>
                      </a:r>
                    </a:p>
                  </a:txBody>
                  <a:tcPr anchor="ctr"/>
                </a:tc>
                <a:tc>
                  <a:txBody>
                    <a:bodyPr/>
                    <a:lstStyle/>
                    <a:p>
                      <a:r>
                        <a:rPr lang="en-US" dirty="0">
                          <a:effectLst/>
                        </a:rPr>
                        <a:t>Given the numbers 7, 4, and 11, what are the four related addition and subtraction sentences that form this fact family?</a:t>
                      </a:r>
                    </a:p>
                  </a:txBody>
                  <a:tcPr anchor="ctr"/>
                </a:tc>
                <a:extLst>
                  <a:ext uri="{0D108BD9-81ED-4DB2-BD59-A6C34878D82A}">
                    <a16:rowId xmlns:a16="http://schemas.microsoft.com/office/drawing/2014/main" val="682761867"/>
                  </a:ext>
                </a:extLst>
              </a:tr>
              <a:tr h="1040210">
                <a:tc>
                  <a:txBody>
                    <a:bodyPr/>
                    <a:lstStyle/>
                    <a:p>
                      <a:r>
                        <a:rPr lang="en-US" dirty="0">
                          <a:effectLst/>
                        </a:rPr>
                        <a:t>Identifying and comparing attributes</a:t>
                      </a:r>
                    </a:p>
                  </a:txBody>
                  <a:tcPr anchor="ctr"/>
                </a:tc>
                <a:tc>
                  <a:txBody>
                    <a:bodyPr/>
                    <a:lstStyle/>
                    <a:p>
                      <a:r>
                        <a:rPr lang="en-US">
                          <a:effectLst/>
                        </a:rPr>
                        <a:t>Measurement</a:t>
                      </a:r>
                    </a:p>
                  </a:txBody>
                  <a:tcPr anchor="ctr"/>
                </a:tc>
                <a:tc>
                  <a:txBody>
                    <a:bodyPr/>
                    <a:lstStyle/>
                    <a:p>
                      <a:r>
                        <a:rPr lang="en-US" dirty="0">
                          <a:effectLst/>
                        </a:rPr>
                        <a:t>Using this graph, which fruit is most popular?</a:t>
                      </a: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3852274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6DB97-0A64-BBCA-DEDE-93A7C0F4F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5CF308-B262-6CE5-2B48-438898DE0C06}"/>
              </a:ext>
            </a:extLst>
          </p:cNvPr>
          <p:cNvSpPr>
            <a:spLocks noGrp="1"/>
          </p:cNvSpPr>
          <p:nvPr>
            <p:ph type="title"/>
          </p:nvPr>
        </p:nvSpPr>
        <p:spPr>
          <a:xfrm>
            <a:off x="382079" y="365125"/>
            <a:ext cx="10971721" cy="1044179"/>
          </a:xfrm>
        </p:spPr>
        <p:txBody>
          <a:bodyPr>
            <a:noAutofit/>
          </a:bodyPr>
          <a:lstStyle/>
          <a:p>
            <a:r>
              <a:rPr lang="en-US" dirty="0"/>
              <a:t>Third Grade Focal Points </a:t>
            </a:r>
            <a:br>
              <a:rPr lang="en-US" dirty="0"/>
            </a:br>
            <a:r>
              <a:rPr lang="en-US" sz="3600" dirty="0"/>
              <a:t>(student age: 8 or 9 years old)</a:t>
            </a:r>
          </a:p>
        </p:txBody>
      </p:sp>
      <p:graphicFrame>
        <p:nvGraphicFramePr>
          <p:cNvPr id="4" name="Content Placeholder 3">
            <a:extLst>
              <a:ext uri="{FF2B5EF4-FFF2-40B4-BE49-F238E27FC236}">
                <a16:creationId xmlns:a16="http://schemas.microsoft.com/office/drawing/2014/main" id="{547135B8-A19A-7FE5-607C-7E4C7B5B7CC0}"/>
              </a:ext>
            </a:extLst>
          </p:cNvPr>
          <p:cNvGraphicFramePr>
            <a:graphicFrameLocks noGrp="1"/>
          </p:cNvGraphicFramePr>
          <p:nvPr>
            <p:ph idx="1"/>
            <p:extLst>
              <p:ext uri="{D42A27DB-BD31-4B8C-83A1-F6EECF244321}">
                <p14:modId xmlns:p14="http://schemas.microsoft.com/office/powerpoint/2010/main" val="1873842416"/>
              </p:ext>
            </p:extLst>
          </p:nvPr>
        </p:nvGraphicFramePr>
        <p:xfrm>
          <a:off x="382079" y="1501667"/>
          <a:ext cx="11427842" cy="4583670"/>
        </p:xfrm>
        <a:graphic>
          <a:graphicData uri="http://schemas.openxmlformats.org/drawingml/2006/table">
            <a:tbl>
              <a:tblPr firstRow="1" bandRow="1">
                <a:tableStyleId>{21E4AEA4-8DFA-4A89-87EB-49C32662AFE0}</a:tableStyleId>
              </a:tblPr>
              <a:tblGrid>
                <a:gridCol w="3551475">
                  <a:extLst>
                    <a:ext uri="{9D8B030D-6E8A-4147-A177-3AD203B41FA5}">
                      <a16:colId xmlns:a16="http://schemas.microsoft.com/office/drawing/2014/main" val="1187209205"/>
                    </a:ext>
                  </a:extLst>
                </a:gridCol>
                <a:gridCol w="3581161">
                  <a:extLst>
                    <a:ext uri="{9D8B030D-6E8A-4147-A177-3AD203B41FA5}">
                      <a16:colId xmlns:a16="http://schemas.microsoft.com/office/drawing/2014/main" val="1869012203"/>
                    </a:ext>
                  </a:extLst>
                </a:gridCol>
                <a:gridCol w="4295206">
                  <a:extLst>
                    <a:ext uri="{9D8B030D-6E8A-4147-A177-3AD203B41FA5}">
                      <a16:colId xmlns:a16="http://schemas.microsoft.com/office/drawing/2014/main" val="3878810232"/>
                    </a:ext>
                  </a:extLst>
                </a:gridCol>
              </a:tblGrid>
              <a:tr h="1040210">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040210">
                <a:tc>
                  <a:txBody>
                    <a:bodyPr/>
                    <a:lstStyle/>
                    <a:p>
                      <a:r>
                        <a:rPr lang="en-US" dirty="0">
                          <a:effectLst/>
                        </a:rPr>
                        <a:t>Developing an understanding of multiplication and division</a:t>
                      </a:r>
                    </a:p>
                  </a:txBody>
                  <a:tcPr anchor="ctr"/>
                </a:tc>
                <a:tc>
                  <a:txBody>
                    <a:bodyPr/>
                    <a:lstStyle/>
                    <a:p>
                      <a:r>
                        <a:rPr lang="en-US" dirty="0">
                          <a:effectLst/>
                        </a:rPr>
                        <a:t>Number and Operations, Algebra</a:t>
                      </a:r>
                    </a:p>
                  </a:txBody>
                  <a:tcPr anchor="ctr"/>
                </a:tc>
                <a:tc>
                  <a:txBody>
                    <a:bodyPr/>
                    <a:lstStyle/>
                    <a:p>
                      <a:r>
                        <a:rPr lang="en-US" dirty="0">
                          <a:effectLst/>
                        </a:rPr>
                        <a:t>If you know that 7 groups of 8 chairs make 56 chairs, what is the answer to 56 ÷ 7?</a:t>
                      </a:r>
                    </a:p>
                  </a:txBody>
                  <a:tcPr anchor="ctr"/>
                </a:tc>
                <a:extLst>
                  <a:ext uri="{0D108BD9-81ED-4DB2-BD59-A6C34878D82A}">
                    <a16:rowId xmlns:a16="http://schemas.microsoft.com/office/drawing/2014/main" val="1514638847"/>
                  </a:ext>
                </a:extLst>
              </a:tr>
              <a:tr h="1040210">
                <a:tc>
                  <a:txBody>
                    <a:bodyPr/>
                    <a:lstStyle/>
                    <a:p>
                      <a:r>
                        <a:rPr lang="en-US" dirty="0">
                          <a:effectLst/>
                        </a:rPr>
                        <a:t>Using fractions to describe parts of wholes and parts of sets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Number and Operations, Algebra</a:t>
                      </a:r>
                    </a:p>
                  </a:txBody>
                  <a:tcPr anchor="ctr"/>
                </a:tc>
                <a:tc>
                  <a:txBody>
                    <a:bodyPr/>
                    <a:lstStyle/>
                    <a:p>
                      <a:r>
                        <a:rPr lang="en-US" dirty="0">
                          <a:effectLst/>
                        </a:rPr>
                        <a:t>"There are 12 students on the playground. 6 of them are wearing red shirts. What fraction of the students are wearing red shirts? Draw a picture to show your answer. </a:t>
                      </a:r>
                    </a:p>
                  </a:txBody>
                  <a:tcPr anchor="ctr"/>
                </a:tc>
                <a:extLst>
                  <a:ext uri="{0D108BD9-81ED-4DB2-BD59-A6C34878D82A}">
                    <a16:rowId xmlns:a16="http://schemas.microsoft.com/office/drawing/2014/main" val="682761867"/>
                  </a:ext>
                </a:extLst>
              </a:tr>
              <a:tr h="1040210">
                <a:tc>
                  <a:txBody>
                    <a:bodyPr/>
                    <a:lstStyle/>
                    <a:p>
                      <a:r>
                        <a:rPr lang="en-US" dirty="0">
                          <a:effectLst/>
                        </a:rPr>
                        <a:t>Describing and analyzing properties of two- and three-dimensional geometric figures</a:t>
                      </a:r>
                    </a:p>
                  </a:txBody>
                  <a:tcPr anchor="ctr"/>
                </a:tc>
                <a:tc>
                  <a:txBody>
                    <a:bodyPr/>
                    <a:lstStyle/>
                    <a:p>
                      <a:r>
                        <a:rPr lang="en-US" dirty="0">
                          <a:effectLst/>
                        </a:rPr>
                        <a:t>Geometry, Measurement</a:t>
                      </a:r>
                    </a:p>
                  </a:txBody>
                  <a:tcPr anchor="ctr"/>
                </a:tc>
                <a:tc>
                  <a:txBody>
                    <a:bodyPr/>
                    <a:lstStyle/>
                    <a:p>
                      <a:r>
                        <a:rPr lang="en-US" dirty="0">
                          <a:effectLst/>
                        </a:rPr>
                        <a:t>Find the area of a rectangle when given the graphic array of 4 squares across and 6 squares down.</a:t>
                      </a: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126178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CAE5F-9BBF-C05C-5393-CD67C46E9A3C}"/>
              </a:ext>
            </a:extLst>
          </p:cNvPr>
          <p:cNvSpPr>
            <a:spLocks noGrp="1"/>
          </p:cNvSpPr>
          <p:nvPr>
            <p:ph type="title"/>
          </p:nvPr>
        </p:nvSpPr>
        <p:spPr/>
        <p:txBody>
          <a:bodyPr/>
          <a:lstStyle/>
          <a:p>
            <a:r>
              <a:rPr lang="en-US" dirty="0"/>
              <a:t>Li Zhou</a:t>
            </a:r>
          </a:p>
        </p:txBody>
      </p:sp>
      <p:pic>
        <p:nvPicPr>
          <p:cNvPr id="6" name="Picture Placeholder 5" descr="Headshot of Li Zhou.">
            <a:extLst>
              <a:ext uri="{FF2B5EF4-FFF2-40B4-BE49-F238E27FC236}">
                <a16:creationId xmlns:a16="http://schemas.microsoft.com/office/drawing/2014/main" id="{C5FEBB84-563F-2DE1-CBB1-BE6B6555515E}"/>
              </a:ext>
            </a:extLst>
          </p:cNvPr>
          <p:cNvPicPr>
            <a:picLocks noGrp="1" noChangeAspect="1"/>
          </p:cNvPicPr>
          <p:nvPr>
            <p:ph type="pic" sz="quarter" idx="15"/>
          </p:nvPr>
        </p:nvPicPr>
        <p:blipFill>
          <a:blip r:embed="rId3"/>
          <a:srcRect l="20887" t="24179" r="31508" b="27817"/>
          <a:stretch>
            <a:fillRect/>
          </a:stretch>
        </p:blipFill>
        <p:spPr>
          <a:xfrm>
            <a:off x="0" y="0"/>
            <a:ext cx="4572292" cy="6147881"/>
          </a:xfrm>
        </p:spPr>
      </p:pic>
      <p:sp>
        <p:nvSpPr>
          <p:cNvPr id="4" name="Content Placeholder 3">
            <a:extLst>
              <a:ext uri="{FF2B5EF4-FFF2-40B4-BE49-F238E27FC236}">
                <a16:creationId xmlns:a16="http://schemas.microsoft.com/office/drawing/2014/main" id="{AF922D6B-FF34-EA59-E35F-2DE28B0FD645}"/>
              </a:ext>
            </a:extLst>
          </p:cNvPr>
          <p:cNvSpPr>
            <a:spLocks noGrp="1"/>
          </p:cNvSpPr>
          <p:nvPr>
            <p:ph idx="16"/>
          </p:nvPr>
        </p:nvSpPr>
        <p:spPr/>
        <p:txBody>
          <a:bodyPr/>
          <a:lstStyle/>
          <a:p>
            <a:r>
              <a:rPr lang="en-US" dirty="0"/>
              <a:t>Math Product Manger</a:t>
            </a:r>
          </a:p>
        </p:txBody>
      </p:sp>
    </p:spTree>
    <p:extLst>
      <p:ext uri="{BB962C8B-B14F-4D97-AF65-F5344CB8AC3E}">
        <p14:creationId xmlns:p14="http://schemas.microsoft.com/office/powerpoint/2010/main" val="1382562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3039B-87ED-4E55-86BF-91CEE0C30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A8959-6391-7F18-24CA-EFAEB0659A44}"/>
              </a:ext>
            </a:extLst>
          </p:cNvPr>
          <p:cNvSpPr>
            <a:spLocks noGrp="1"/>
          </p:cNvSpPr>
          <p:nvPr>
            <p:ph type="title"/>
          </p:nvPr>
        </p:nvSpPr>
        <p:spPr>
          <a:xfrm>
            <a:off x="586596" y="365125"/>
            <a:ext cx="10767204" cy="1044179"/>
          </a:xfrm>
        </p:spPr>
        <p:txBody>
          <a:bodyPr>
            <a:noAutofit/>
          </a:bodyPr>
          <a:lstStyle/>
          <a:p>
            <a:r>
              <a:rPr lang="en-US" dirty="0"/>
              <a:t>Fifth Grade Focal Points </a:t>
            </a:r>
            <a:br>
              <a:rPr lang="en-US" dirty="0"/>
            </a:br>
            <a:r>
              <a:rPr lang="en-US" sz="3600" dirty="0"/>
              <a:t>(student age: 11 or 12 years old)</a:t>
            </a:r>
          </a:p>
        </p:txBody>
      </p:sp>
      <p:graphicFrame>
        <p:nvGraphicFramePr>
          <p:cNvPr id="4" name="Content Placeholder 3">
            <a:extLst>
              <a:ext uri="{FF2B5EF4-FFF2-40B4-BE49-F238E27FC236}">
                <a16:creationId xmlns:a16="http://schemas.microsoft.com/office/drawing/2014/main" id="{8AD862D5-0785-5141-DCED-391B04C4CA5A}"/>
              </a:ext>
            </a:extLst>
          </p:cNvPr>
          <p:cNvGraphicFramePr>
            <a:graphicFrameLocks noGrp="1"/>
          </p:cNvGraphicFramePr>
          <p:nvPr>
            <p:ph idx="1"/>
            <p:extLst>
              <p:ext uri="{D42A27DB-BD31-4B8C-83A1-F6EECF244321}">
                <p14:modId xmlns:p14="http://schemas.microsoft.com/office/powerpoint/2010/main" val="3244241777"/>
              </p:ext>
            </p:extLst>
          </p:nvPr>
        </p:nvGraphicFramePr>
        <p:xfrm>
          <a:off x="586596" y="1606550"/>
          <a:ext cx="11145329" cy="4457860"/>
        </p:xfrm>
        <a:graphic>
          <a:graphicData uri="http://schemas.openxmlformats.org/drawingml/2006/table">
            <a:tbl>
              <a:tblPr firstRow="1" bandRow="1">
                <a:tableStyleId>{00A15C55-8517-42AA-B614-E9B94910E393}</a:tableStyleId>
              </a:tblPr>
              <a:tblGrid>
                <a:gridCol w="3715110">
                  <a:extLst>
                    <a:ext uri="{9D8B030D-6E8A-4147-A177-3AD203B41FA5}">
                      <a16:colId xmlns:a16="http://schemas.microsoft.com/office/drawing/2014/main" val="1187209205"/>
                    </a:ext>
                  </a:extLst>
                </a:gridCol>
                <a:gridCol w="3405771">
                  <a:extLst>
                    <a:ext uri="{9D8B030D-6E8A-4147-A177-3AD203B41FA5}">
                      <a16:colId xmlns:a16="http://schemas.microsoft.com/office/drawing/2014/main" val="1869012203"/>
                    </a:ext>
                  </a:extLst>
                </a:gridCol>
                <a:gridCol w="4024448">
                  <a:extLst>
                    <a:ext uri="{9D8B030D-6E8A-4147-A177-3AD203B41FA5}">
                      <a16:colId xmlns:a16="http://schemas.microsoft.com/office/drawing/2014/main" val="3878810232"/>
                    </a:ext>
                  </a:extLst>
                </a:gridCol>
              </a:tblGrid>
              <a:tr h="1040210">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040210">
                <a:tc>
                  <a:txBody>
                    <a:bodyPr/>
                    <a:lstStyle/>
                    <a:p>
                      <a:r>
                        <a:rPr lang="en-US" dirty="0">
                          <a:effectLst/>
                        </a:rPr>
                        <a:t>Using fractions and decimals to represent and compare quantities</a:t>
                      </a:r>
                    </a:p>
                  </a:txBody>
                  <a:tcPr anchor="ctr"/>
                </a:tc>
                <a:tc>
                  <a:txBody>
                    <a:bodyPr/>
                    <a:lstStyle/>
                    <a:p>
                      <a:r>
                        <a:rPr lang="en-US" dirty="0">
                          <a:effectLst/>
                        </a:rPr>
                        <a:t>Number and Operations, Algebra</a:t>
                      </a:r>
                    </a:p>
                  </a:txBody>
                  <a:tcPr anchor="ctr"/>
                </a:tc>
                <a:tc>
                  <a:txBody>
                    <a:bodyPr/>
                    <a:lstStyle/>
                    <a:p>
                      <a:r>
                        <a:rPr lang="en-US" dirty="0">
                          <a:effectLst/>
                        </a:rPr>
                        <a:t>Name another  fraction equivalent to 3/4?</a:t>
                      </a:r>
                    </a:p>
                  </a:txBody>
                  <a:tcPr anchor="ctr"/>
                </a:tc>
                <a:extLst>
                  <a:ext uri="{0D108BD9-81ED-4DB2-BD59-A6C34878D82A}">
                    <a16:rowId xmlns:a16="http://schemas.microsoft.com/office/drawing/2014/main" val="1514638847"/>
                  </a:ext>
                </a:extLst>
              </a:tr>
              <a:tr h="1040210">
                <a:tc>
                  <a:txBody>
                    <a:bodyPr/>
                    <a:lstStyle/>
                    <a:p>
                      <a:r>
                        <a:rPr lang="en-US" dirty="0">
                          <a:effectLst/>
                        </a:rPr>
                        <a:t>Locating and naming points on coordinate grids using ordered pairs of whole numbers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Geometry</a:t>
                      </a:r>
                    </a:p>
                  </a:txBody>
                  <a:tcPr anchor="ctr"/>
                </a:tc>
                <a:tc>
                  <a:txBody>
                    <a:bodyPr/>
                    <a:lstStyle/>
                    <a:p>
                      <a:r>
                        <a:rPr lang="en-US" dirty="0">
                          <a:effectLst/>
                        </a:rPr>
                        <a:t>Look at each set of points for each coordinate plane and graph or plot them. Point A:  (3,3) Point B:  (6,3) Point C:  (3,6) Point D:  (6,6)</a:t>
                      </a:r>
                    </a:p>
                  </a:txBody>
                  <a:tcPr anchor="ctr"/>
                </a:tc>
                <a:extLst>
                  <a:ext uri="{0D108BD9-81ED-4DB2-BD59-A6C34878D82A}">
                    <a16:rowId xmlns:a16="http://schemas.microsoft.com/office/drawing/2014/main" val="682761867"/>
                  </a:ext>
                </a:extLst>
              </a:tr>
              <a:tr h="1040210">
                <a:tc>
                  <a:txBody>
                    <a:bodyPr/>
                    <a:lstStyle/>
                    <a:p>
                      <a:r>
                        <a:rPr lang="en-US" dirty="0">
                          <a:effectLst/>
                        </a:rPr>
                        <a:t>Connecting measurement concepts to the use of measurement formulas to solve problems</a:t>
                      </a:r>
                    </a:p>
                  </a:txBody>
                  <a:tcPr anchor="ctr"/>
                </a:tc>
                <a:tc>
                  <a:txBody>
                    <a:bodyPr/>
                    <a:lstStyle/>
                    <a:p>
                      <a:r>
                        <a:rPr lang="en-US" dirty="0">
                          <a:effectLst/>
                        </a:rPr>
                        <a:t>Geometry, Measurement</a:t>
                      </a:r>
                    </a:p>
                  </a:txBody>
                  <a:tcPr anchor="ctr"/>
                </a:tc>
                <a:tc>
                  <a:txBody>
                    <a:bodyPr/>
                    <a:lstStyle/>
                    <a:p>
                      <a:r>
                        <a:rPr lang="en-US" dirty="0">
                          <a:effectLst/>
                        </a:rPr>
                        <a:t>What is the area of a circle with a radius of 2 meters?</a:t>
                      </a: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2346902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2F55B-4C11-BEAB-4E6F-6C96BE624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B6452-B233-5EBA-6827-534218FE71CD}"/>
              </a:ext>
            </a:extLst>
          </p:cNvPr>
          <p:cNvSpPr>
            <a:spLocks noGrp="1"/>
          </p:cNvSpPr>
          <p:nvPr>
            <p:ph type="title"/>
          </p:nvPr>
        </p:nvSpPr>
        <p:spPr/>
        <p:txBody>
          <a:bodyPr>
            <a:noAutofit/>
          </a:bodyPr>
          <a:lstStyle/>
          <a:p>
            <a:r>
              <a:rPr lang="en-US" dirty="0"/>
              <a:t>High School Content Strands </a:t>
            </a:r>
            <a:br>
              <a:rPr lang="en-US" dirty="0"/>
            </a:br>
            <a:r>
              <a:rPr lang="en-US" sz="3600" dirty="0"/>
              <a:t>(student age: 17 or 18 years old)</a:t>
            </a:r>
          </a:p>
        </p:txBody>
      </p:sp>
      <p:graphicFrame>
        <p:nvGraphicFramePr>
          <p:cNvPr id="4" name="Content Placeholder 3">
            <a:extLst>
              <a:ext uri="{FF2B5EF4-FFF2-40B4-BE49-F238E27FC236}">
                <a16:creationId xmlns:a16="http://schemas.microsoft.com/office/drawing/2014/main" id="{FD78EC97-19F4-1A72-BA32-081010C87C19}"/>
              </a:ext>
            </a:extLst>
          </p:cNvPr>
          <p:cNvGraphicFramePr>
            <a:graphicFrameLocks noGrp="1"/>
          </p:cNvGraphicFramePr>
          <p:nvPr>
            <p:ph idx="1"/>
            <p:extLst>
              <p:ext uri="{D42A27DB-BD31-4B8C-83A1-F6EECF244321}">
                <p14:modId xmlns:p14="http://schemas.microsoft.com/office/powerpoint/2010/main" val="296710411"/>
              </p:ext>
            </p:extLst>
          </p:nvPr>
        </p:nvGraphicFramePr>
        <p:xfrm>
          <a:off x="838200" y="1606550"/>
          <a:ext cx="10515600" cy="4309350"/>
        </p:xfrm>
        <a:graphic>
          <a:graphicData uri="http://schemas.openxmlformats.org/drawingml/2006/table">
            <a:tbl>
              <a:tblPr firstRow="1" bandRow="1">
                <a:tableStyleId>{F5AB1C69-6EDB-4FF4-983F-18BD219EF322}</a:tableStyleId>
              </a:tblPr>
              <a:tblGrid>
                <a:gridCol w="3505200">
                  <a:extLst>
                    <a:ext uri="{9D8B030D-6E8A-4147-A177-3AD203B41FA5}">
                      <a16:colId xmlns:a16="http://schemas.microsoft.com/office/drawing/2014/main" val="1187209205"/>
                    </a:ext>
                  </a:extLst>
                </a:gridCol>
                <a:gridCol w="3505200">
                  <a:extLst>
                    <a:ext uri="{9D8B030D-6E8A-4147-A177-3AD203B41FA5}">
                      <a16:colId xmlns:a16="http://schemas.microsoft.com/office/drawing/2014/main" val="1869012203"/>
                    </a:ext>
                  </a:extLst>
                </a:gridCol>
                <a:gridCol w="3505200">
                  <a:extLst>
                    <a:ext uri="{9D8B030D-6E8A-4147-A177-3AD203B41FA5}">
                      <a16:colId xmlns:a16="http://schemas.microsoft.com/office/drawing/2014/main" val="3878810232"/>
                    </a:ext>
                  </a:extLst>
                </a:gridCol>
              </a:tblGrid>
              <a:tr h="1040210">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040210">
                <a:tc>
                  <a:txBody>
                    <a:bodyPr/>
                    <a:lstStyle/>
                    <a:p>
                      <a:r>
                        <a:rPr lang="en-US" dirty="0">
                          <a:effectLst/>
                        </a:rPr>
                        <a:t>Solve systems of equations</a:t>
                      </a:r>
                    </a:p>
                  </a:txBody>
                  <a:tcPr anchor="ctr"/>
                </a:tc>
                <a:tc>
                  <a:txBody>
                    <a:bodyPr/>
                    <a:lstStyle/>
                    <a:p>
                      <a:r>
                        <a:rPr lang="en-US">
                          <a:effectLst/>
                        </a:rPr>
                        <a:t>Algebra</a:t>
                      </a:r>
                    </a:p>
                  </a:txBody>
                  <a:tcPr anchor="ctr"/>
                </a:tc>
                <a:tc>
                  <a:txBody>
                    <a:bodyPr/>
                    <a:lstStyle/>
                    <a:p>
                      <a:r>
                        <a:rPr lang="en-US" dirty="0">
                          <a:effectLst/>
                        </a:rPr>
                        <a:t>Solve the system: x + y = 10 and 2x + y = 14.</a:t>
                      </a:r>
                    </a:p>
                  </a:txBody>
                  <a:tcPr anchor="ctr"/>
                </a:tc>
                <a:extLst>
                  <a:ext uri="{0D108BD9-81ED-4DB2-BD59-A6C34878D82A}">
                    <a16:rowId xmlns:a16="http://schemas.microsoft.com/office/drawing/2014/main" val="1514638847"/>
                  </a:ext>
                </a:extLst>
              </a:tr>
              <a:tr h="1040210">
                <a:tc>
                  <a:txBody>
                    <a:bodyPr/>
                    <a:lstStyle/>
                    <a:p>
                      <a:r>
                        <a:rPr lang="en-US" dirty="0">
                          <a:effectLst/>
                        </a:rPr>
                        <a:t>Make geometric constructions</a:t>
                      </a:r>
                    </a:p>
                  </a:txBody>
                  <a:tcPr anchor="ctr"/>
                </a:tc>
                <a:tc>
                  <a:txBody>
                    <a:bodyPr/>
                    <a:lstStyle/>
                    <a:p>
                      <a:r>
                        <a:rPr lang="en-US">
                          <a:effectLst/>
                        </a:rPr>
                        <a:t>Geometry, Measurement</a:t>
                      </a:r>
                    </a:p>
                  </a:txBody>
                  <a:tcPr anchor="ctr"/>
                </a:tc>
                <a:tc>
                  <a:txBody>
                    <a:bodyPr/>
                    <a:lstStyle/>
                    <a:p>
                      <a:r>
                        <a:rPr lang="en-US" dirty="0">
                          <a:effectLst/>
                        </a:rPr>
                        <a:t>Draw a circle. Use a protractor to mark equal arcs: connect 3 points for an equilateral triangle, 4 for a square, 6 for a hexagon.</a:t>
                      </a:r>
                    </a:p>
                  </a:txBody>
                  <a:tcPr anchor="ctr"/>
                </a:tc>
                <a:extLst>
                  <a:ext uri="{0D108BD9-81ED-4DB2-BD59-A6C34878D82A}">
                    <a16:rowId xmlns:a16="http://schemas.microsoft.com/office/drawing/2014/main" val="682761867"/>
                  </a:ext>
                </a:extLst>
              </a:tr>
              <a:tr h="1040210">
                <a:tc>
                  <a:txBody>
                    <a:bodyPr/>
                    <a:lstStyle/>
                    <a:p>
                      <a:r>
                        <a:rPr lang="en-US" dirty="0">
                          <a:effectLst/>
                        </a:rPr>
                        <a:t>Summarize, represent, and interpret data on two categorical and quantitative variables</a:t>
                      </a:r>
                    </a:p>
                  </a:txBody>
                  <a:tcPr anchor="ctr"/>
                </a:tc>
                <a:tc>
                  <a:txBody>
                    <a:bodyPr/>
                    <a:lstStyle/>
                    <a:p>
                      <a:r>
                        <a:rPr lang="en-US">
                          <a:effectLst/>
                        </a:rPr>
                        <a:t>Data Analysis, Number and Operations, Algebra</a:t>
                      </a:r>
                    </a:p>
                  </a:txBody>
                  <a:tcPr anchor="ctr"/>
                </a:tc>
                <a:tc>
                  <a:txBody>
                    <a:bodyPr/>
                    <a:lstStyle/>
                    <a:p>
                      <a:r>
                        <a:rPr lang="en-US" dirty="0">
                          <a:effectLst/>
                        </a:rPr>
                        <a:t>Data: (1, 65), (2, 70), (3, 78), (4, 85). Plot points. As study time increases, test scores increase.</a:t>
                      </a: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4172080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2A70-61B1-FCD7-9BD5-1EC0C7733EC5}"/>
              </a:ext>
            </a:extLst>
          </p:cNvPr>
          <p:cNvSpPr>
            <a:spLocks noGrp="1"/>
          </p:cNvSpPr>
          <p:nvPr>
            <p:ph type="ctrTitle"/>
          </p:nvPr>
        </p:nvSpPr>
        <p:spPr>
          <a:xfrm>
            <a:off x="808927" y="655321"/>
            <a:ext cx="4714418" cy="767080"/>
          </a:xfrm>
        </p:spPr>
        <p:txBody>
          <a:bodyPr>
            <a:normAutofit/>
          </a:bodyPr>
          <a:lstStyle/>
          <a:p>
            <a:r>
              <a:rPr lang="en-US" dirty="0"/>
              <a:t>THANK YOU!</a:t>
            </a:r>
          </a:p>
        </p:txBody>
      </p:sp>
      <p:sp>
        <p:nvSpPr>
          <p:cNvPr id="3" name="Subtitle 2">
            <a:extLst>
              <a:ext uri="{FF2B5EF4-FFF2-40B4-BE49-F238E27FC236}">
                <a16:creationId xmlns:a16="http://schemas.microsoft.com/office/drawing/2014/main" id="{FC0CD0C7-3352-ACAD-A8E5-A04ECE72B182}"/>
              </a:ext>
            </a:extLst>
          </p:cNvPr>
          <p:cNvSpPr>
            <a:spLocks noGrp="1"/>
          </p:cNvSpPr>
          <p:nvPr>
            <p:ph type="subTitle" idx="1"/>
          </p:nvPr>
        </p:nvSpPr>
        <p:spPr>
          <a:xfrm>
            <a:off x="808927" y="2758440"/>
            <a:ext cx="8034528" cy="1189418"/>
          </a:xfrm>
        </p:spPr>
        <p:txBody>
          <a:bodyPr/>
          <a:lstStyle/>
          <a:p>
            <a:r>
              <a:rPr lang="en-US" dirty="0"/>
              <a:t>Leanne Grillot, </a:t>
            </a:r>
            <a:r>
              <a:rPr lang="en-US" dirty="0">
                <a:hlinkClick r:id="rId3"/>
              </a:rPr>
              <a:t>lgrillot@aph.org</a:t>
            </a:r>
            <a:endParaRPr lang="en-US" dirty="0"/>
          </a:p>
          <a:p>
            <a:r>
              <a:rPr lang="en-US" dirty="0"/>
              <a:t>Li Zhou, </a:t>
            </a:r>
            <a:r>
              <a:rPr lang="en-US" dirty="0">
                <a:hlinkClick r:id="rId4"/>
              </a:rPr>
              <a:t>lzhou@aph.org</a:t>
            </a:r>
            <a:r>
              <a:rPr lang="en-US" dirty="0"/>
              <a:t> </a:t>
            </a:r>
          </a:p>
        </p:txBody>
      </p:sp>
    </p:spTree>
    <p:extLst>
      <p:ext uri="{BB962C8B-B14F-4D97-AF65-F5344CB8AC3E}">
        <p14:creationId xmlns:p14="http://schemas.microsoft.com/office/powerpoint/2010/main" val="2461254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A918-8CD6-606E-29F2-C1330A75280A}"/>
              </a:ext>
            </a:extLst>
          </p:cNvPr>
          <p:cNvSpPr txBox="1">
            <a:spLocks noGrp="1"/>
          </p:cNvSpPr>
          <p:nvPr>
            <p:ph type="title"/>
          </p:nvPr>
        </p:nvSpPr>
        <p:spPr/>
        <p:txBody>
          <a:bodyPr anchorCtr="1">
            <a:normAutofit fontScale="90000"/>
          </a:bodyPr>
          <a:lstStyle/>
          <a:p>
            <a:pPr lvl="0" algn="ctr"/>
            <a:r>
              <a:rPr lang="en-US" dirty="0"/>
              <a:t>ACVREP Submission </a:t>
            </a:r>
            <a:r>
              <a:rPr lang="en-US" dirty="0">
                <a:hlinkClick r:id="rId3">
                  <a:extLst>
                    <a:ext uri="{A12FA001-AC4F-418D-AE19-62706E023703}">
                      <ahyp:hlinkClr xmlns:ahyp="http://schemas.microsoft.com/office/drawing/2018/hyperlinkcolor" val="tx"/>
                    </a:ext>
                  </a:extLst>
                </a:hlinkClick>
              </a:rPr>
              <a:t>www.aphhive.org</a:t>
            </a:r>
            <a:r>
              <a:rPr lang="en-US" dirty="0"/>
              <a:t> </a:t>
            </a:r>
          </a:p>
        </p:txBody>
      </p:sp>
      <p:sp>
        <p:nvSpPr>
          <p:cNvPr id="3" name="Content Placeholder 2">
            <a:extLst>
              <a:ext uri="{FF2B5EF4-FFF2-40B4-BE49-F238E27FC236}">
                <a16:creationId xmlns:a16="http://schemas.microsoft.com/office/drawing/2014/main" id="{9D627072-9504-202F-3E2F-826328F67DDC}"/>
              </a:ext>
            </a:extLst>
          </p:cNvPr>
          <p:cNvSpPr txBox="1">
            <a:spLocks noGrp="1"/>
          </p:cNvSpPr>
          <p:nvPr>
            <p:ph type="body" idx="4294967295"/>
          </p:nvPr>
        </p:nvSpPr>
        <p:spPr>
          <a:xfrm>
            <a:off x="838203" y="1607039"/>
            <a:ext cx="4909459" cy="4449205"/>
          </a:xfrm>
        </p:spPr>
        <p:txBody>
          <a:bodyPr/>
          <a:lstStyle/>
          <a:p>
            <a:pPr marL="514350" lvl="0" indent="-514350">
              <a:buSzPct val="100000"/>
              <a:buFont typeface="Arial"/>
              <a:buAutoNum type="arabicPeriod"/>
            </a:pPr>
            <a:r>
              <a:rPr lang="en-US" dirty="0"/>
              <a:t>Enter Hive with QR code</a:t>
            </a:r>
          </a:p>
          <a:p>
            <a:pPr marL="514350" lvl="0" indent="-514350">
              <a:buSzPct val="100000"/>
              <a:buFont typeface="Arial"/>
              <a:buAutoNum type="arabicPeriod"/>
            </a:pPr>
            <a:r>
              <a:rPr lang="en-US" dirty="0"/>
              <a:t>Select sign-in</a:t>
            </a:r>
          </a:p>
          <a:p>
            <a:pPr marL="514350" lvl="0" indent="-514350">
              <a:buSzPct val="100000"/>
              <a:buFont typeface="Arial"/>
              <a:buAutoNum type="arabicPeriod"/>
            </a:pPr>
            <a:r>
              <a:rPr lang="en-US" dirty="0"/>
              <a:t>Click “Event Certificate Request”</a:t>
            </a:r>
          </a:p>
          <a:p>
            <a:pPr marL="514350" lvl="0" indent="-514350">
              <a:buSzPct val="100000"/>
              <a:buFont typeface="Arial"/>
              <a:buAutoNum type="arabicPeriod"/>
            </a:pPr>
            <a:r>
              <a:rPr lang="en-US" dirty="0"/>
              <a:t>Enter opening and closing codes</a:t>
            </a:r>
          </a:p>
          <a:p>
            <a:pPr marL="514350" lvl="0" indent="-514350">
              <a:buSzPct val="100000"/>
              <a:buFont typeface="Arial"/>
              <a:buAutoNum type="arabicPeriod"/>
            </a:pPr>
            <a:r>
              <a:rPr lang="en-US" dirty="0"/>
              <a:t>Click “Validate Codes”</a:t>
            </a:r>
          </a:p>
        </p:txBody>
      </p:sp>
      <p:pic>
        <p:nvPicPr>
          <p:cNvPr id="4" name="Content Placeholder 8" descr="QR code for APH Hive website, www.aphhive.org">
            <a:extLst>
              <a:ext uri="{FF2B5EF4-FFF2-40B4-BE49-F238E27FC236}">
                <a16:creationId xmlns:a16="http://schemas.microsoft.com/office/drawing/2014/main" id="{9D2A7752-F945-0842-4C13-0398F64FB02E}"/>
              </a:ext>
            </a:extLst>
          </p:cNvPr>
          <p:cNvPicPr>
            <a:picLocks noGrp="1" noChangeAspect="1"/>
          </p:cNvPicPr>
          <p:nvPr>
            <p:ph type="pic" idx="4294967295"/>
          </p:nvPr>
        </p:nvPicPr>
        <p:blipFill>
          <a:blip r:embed="rId4"/>
          <a:srcRect/>
          <a:stretch/>
        </p:blipFill>
        <p:spPr>
          <a:xfrm>
            <a:off x="7995440" y="1781964"/>
            <a:ext cx="3657600" cy="3581403"/>
          </a:xfrm>
        </p:spPr>
      </p:pic>
    </p:spTree>
    <p:extLst>
      <p:ext uri="{BB962C8B-B14F-4D97-AF65-F5344CB8AC3E}">
        <p14:creationId xmlns:p14="http://schemas.microsoft.com/office/powerpoint/2010/main" val="262815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EDE3-FAD3-2825-9E01-9A2D822A77BF}"/>
              </a:ext>
            </a:extLst>
          </p:cNvPr>
          <p:cNvSpPr>
            <a:spLocks noGrp="1"/>
          </p:cNvSpPr>
          <p:nvPr>
            <p:ph type="title"/>
          </p:nvPr>
        </p:nvSpPr>
        <p:spPr>
          <a:xfrm>
            <a:off x="533400" y="365126"/>
            <a:ext cx="10515600" cy="780184"/>
          </a:xfrm>
        </p:spPr>
        <p:txBody>
          <a:bodyPr/>
          <a:lstStyle/>
          <a:p>
            <a:r>
              <a:rPr lang="en-US" dirty="0"/>
              <a:t>Learning Objectives</a:t>
            </a:r>
          </a:p>
        </p:txBody>
      </p:sp>
      <p:sp>
        <p:nvSpPr>
          <p:cNvPr id="3" name="Content Placeholder 2">
            <a:extLst>
              <a:ext uri="{FF2B5EF4-FFF2-40B4-BE49-F238E27FC236}">
                <a16:creationId xmlns:a16="http://schemas.microsoft.com/office/drawing/2014/main" id="{BBEADB1E-85B3-004F-804D-6962EE5E3564}"/>
              </a:ext>
            </a:extLst>
          </p:cNvPr>
          <p:cNvSpPr>
            <a:spLocks noGrp="1"/>
          </p:cNvSpPr>
          <p:nvPr>
            <p:ph idx="1"/>
          </p:nvPr>
        </p:nvSpPr>
        <p:spPr>
          <a:xfrm>
            <a:off x="533400" y="1145311"/>
            <a:ext cx="11178309" cy="4692071"/>
          </a:xfrm>
        </p:spPr>
        <p:txBody>
          <a:bodyPr>
            <a:noAutofit/>
          </a:bodyPr>
          <a:lstStyle/>
          <a:p>
            <a:pPr marL="457200" indent="-457200">
              <a:lnSpc>
                <a:spcPct val="120000"/>
              </a:lnSpc>
              <a:spcBef>
                <a:spcPts val="0"/>
              </a:spcBef>
              <a:spcAft>
                <a:spcPts val="600"/>
              </a:spcAft>
              <a:buFont typeface="Arial" panose="020B0604020202020204" pitchFamily="34" charset="0"/>
              <a:buChar char="•"/>
            </a:pPr>
            <a:r>
              <a:rPr lang="en-US" sz="2400" dirty="0"/>
              <a:t>Participants will identify and describe at least three APH math products for each grade band, including both tangible and digital options, and explain their instructional applications.</a:t>
            </a:r>
          </a:p>
          <a:p>
            <a:pPr marL="457200" indent="-457200">
              <a:lnSpc>
                <a:spcPct val="120000"/>
              </a:lnSpc>
              <a:spcBef>
                <a:spcPts val="0"/>
              </a:spcBef>
              <a:spcAft>
                <a:spcPts val="600"/>
              </a:spcAft>
              <a:buFont typeface="Arial" panose="020B0604020202020204" pitchFamily="34" charset="0"/>
              <a:buChar char="•"/>
            </a:pPr>
            <a:r>
              <a:rPr lang="en-US" sz="2400" dirty="0"/>
              <a:t>Participants will use grade band and math domain frameworks to develop an instructional plan incorporating appropriate APH math products.</a:t>
            </a:r>
          </a:p>
          <a:p>
            <a:pPr marL="457200" indent="-457200">
              <a:lnSpc>
                <a:spcPct val="120000"/>
              </a:lnSpc>
              <a:spcBef>
                <a:spcPts val="0"/>
              </a:spcBef>
              <a:spcAft>
                <a:spcPts val="600"/>
              </a:spcAft>
              <a:buFont typeface="Arial" panose="020B0604020202020204" pitchFamily="34" charset="0"/>
              <a:buChar char="•"/>
            </a:pPr>
            <a:r>
              <a:rPr lang="en-US" sz="2400" dirty="0"/>
              <a:t>Participants will analyze how selected APH math products align with the Principles and Standards for School Mathematics Domains or Common Core State Standards such as Number Sense, Geometry, and Algebraic Thinking.</a:t>
            </a:r>
          </a:p>
          <a:p>
            <a:pPr marL="457200" indent="-457200">
              <a:lnSpc>
                <a:spcPct val="120000"/>
              </a:lnSpc>
              <a:spcBef>
                <a:spcPts val="0"/>
              </a:spcBef>
              <a:spcAft>
                <a:spcPts val="600"/>
              </a:spcAft>
              <a:buFont typeface="Arial" panose="020B0604020202020204" pitchFamily="34" charset="0"/>
              <a:buChar char="•"/>
            </a:pPr>
            <a:r>
              <a:rPr lang="en-US" sz="2400" dirty="0"/>
              <a:t>Participants will evaluate student needs and Federal Quota considerations to select APH math products that support targeted student growth.</a:t>
            </a:r>
          </a:p>
        </p:txBody>
      </p:sp>
    </p:spTree>
    <p:extLst>
      <p:ext uri="{BB962C8B-B14F-4D97-AF65-F5344CB8AC3E}">
        <p14:creationId xmlns:p14="http://schemas.microsoft.com/office/powerpoint/2010/main" val="38372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0290-C7E7-9DA8-7CAD-D6D3D9A42630}"/>
              </a:ext>
            </a:extLst>
          </p:cNvPr>
          <p:cNvSpPr>
            <a:spLocks noGrp="1"/>
          </p:cNvSpPr>
          <p:nvPr>
            <p:ph type="ctrTitle"/>
          </p:nvPr>
        </p:nvSpPr>
        <p:spPr/>
        <p:txBody>
          <a:bodyPr/>
          <a:lstStyle/>
          <a:p>
            <a:r>
              <a:rPr lang="en-US" dirty="0"/>
              <a:t>Standards-Based Math Instruction</a:t>
            </a:r>
          </a:p>
        </p:txBody>
      </p:sp>
    </p:spTree>
    <p:extLst>
      <p:ext uri="{BB962C8B-B14F-4D97-AF65-F5344CB8AC3E}">
        <p14:creationId xmlns:p14="http://schemas.microsoft.com/office/powerpoint/2010/main" val="266215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35A06E-73D0-1612-8A21-30A8140E3071}"/>
              </a:ext>
            </a:extLst>
          </p:cNvPr>
          <p:cNvSpPr>
            <a:spLocks noGrp="1"/>
          </p:cNvSpPr>
          <p:nvPr>
            <p:ph type="title"/>
          </p:nvPr>
        </p:nvSpPr>
        <p:spPr/>
        <p:txBody>
          <a:bodyPr>
            <a:normAutofit fontScale="90000"/>
          </a:bodyPr>
          <a:lstStyle/>
          <a:p>
            <a:r>
              <a:rPr lang="en-US" dirty="0"/>
              <a:t>Two Ways of Organizing and Describing the Core Content of School Mathematics</a:t>
            </a:r>
          </a:p>
        </p:txBody>
      </p:sp>
      <p:sp>
        <p:nvSpPr>
          <p:cNvPr id="8" name="Content Placeholder 7">
            <a:extLst>
              <a:ext uri="{FF2B5EF4-FFF2-40B4-BE49-F238E27FC236}">
                <a16:creationId xmlns:a16="http://schemas.microsoft.com/office/drawing/2014/main" id="{73F15550-8A1E-D4F4-DC7C-D69127CA01B8}"/>
              </a:ext>
            </a:extLst>
          </p:cNvPr>
          <p:cNvSpPr>
            <a:spLocks noGrp="1"/>
          </p:cNvSpPr>
          <p:nvPr>
            <p:ph idx="1"/>
          </p:nvPr>
        </p:nvSpPr>
        <p:spPr>
          <a:xfrm>
            <a:off x="838199" y="1607040"/>
            <a:ext cx="11076709" cy="3931611"/>
          </a:xfrm>
        </p:spPr>
        <p:txBody>
          <a:bodyPr>
            <a:noAutofit/>
          </a:bodyPr>
          <a:lstStyle/>
          <a:p>
            <a:pPr marL="457200" indent="-457200">
              <a:lnSpc>
                <a:spcPct val="100000"/>
              </a:lnSpc>
              <a:spcAft>
                <a:spcPts val="1200"/>
              </a:spcAft>
              <a:buFont typeface="Arial" panose="020B0604020202020204" pitchFamily="34" charset="0"/>
              <a:buChar char="•"/>
            </a:pPr>
            <a:r>
              <a:rPr lang="en-US" sz="2600" dirty="0"/>
              <a:t>Principles and Standards for School Mathematics (PSSM)</a:t>
            </a:r>
          </a:p>
          <a:p>
            <a:pPr marL="914400" lvl="1" indent="-457200">
              <a:lnSpc>
                <a:spcPct val="100000"/>
              </a:lnSpc>
              <a:spcAft>
                <a:spcPts val="1200"/>
              </a:spcAft>
              <a:buFont typeface="Arial" panose="020B0604020202020204" pitchFamily="34" charset="0"/>
              <a:buChar char="•"/>
            </a:pPr>
            <a:r>
              <a:rPr lang="en-US" sz="2600" dirty="0"/>
              <a:t>National Council of Teachers of Mathematics (NCTM, 2000)</a:t>
            </a:r>
          </a:p>
          <a:p>
            <a:pPr marL="457200" indent="-457200">
              <a:lnSpc>
                <a:spcPct val="100000"/>
              </a:lnSpc>
              <a:spcAft>
                <a:spcPts val="1200"/>
              </a:spcAft>
              <a:buFont typeface="Arial" panose="020B0604020202020204" pitchFamily="34" charset="0"/>
              <a:buChar char="•"/>
            </a:pPr>
            <a:r>
              <a:rPr lang="en-US" sz="2600" dirty="0"/>
              <a:t>Common Core State Standards for Mathematics (CCSSM)</a:t>
            </a:r>
          </a:p>
          <a:p>
            <a:pPr marL="914400" lvl="1" indent="-457200">
              <a:lnSpc>
                <a:spcPct val="100000"/>
              </a:lnSpc>
              <a:spcAft>
                <a:spcPts val="1200"/>
              </a:spcAft>
              <a:buFont typeface="Arial" panose="020B0604020202020204" pitchFamily="34" charset="0"/>
              <a:buChar char="•"/>
            </a:pPr>
            <a:r>
              <a:rPr lang="en-US" sz="2600" dirty="0"/>
              <a:t>National Governors Association Center for Best Practices and Council of Chief State School Officers (NGAC and CCSSO, 2010)</a:t>
            </a:r>
          </a:p>
        </p:txBody>
      </p:sp>
    </p:spTree>
    <p:extLst>
      <p:ext uri="{BB962C8B-B14F-4D97-AF65-F5344CB8AC3E}">
        <p14:creationId xmlns:p14="http://schemas.microsoft.com/office/powerpoint/2010/main" val="41651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1795-8F9D-E07A-A36F-D7524750010A}"/>
              </a:ext>
            </a:extLst>
          </p:cNvPr>
          <p:cNvSpPr>
            <a:spLocks noGrp="1"/>
          </p:cNvSpPr>
          <p:nvPr>
            <p:ph type="title"/>
          </p:nvPr>
        </p:nvSpPr>
        <p:spPr>
          <a:xfrm>
            <a:off x="495300" y="365125"/>
            <a:ext cx="10515600" cy="595457"/>
          </a:xfrm>
        </p:spPr>
        <p:txBody>
          <a:bodyPr>
            <a:normAutofit fontScale="90000"/>
          </a:bodyPr>
          <a:lstStyle/>
          <a:p>
            <a:r>
              <a:rPr lang="en-US" dirty="0"/>
              <a:t>K-8 Mathematics</a:t>
            </a:r>
          </a:p>
        </p:txBody>
      </p:sp>
      <p:sp>
        <p:nvSpPr>
          <p:cNvPr id="3" name="Content Placeholder 2">
            <a:extLst>
              <a:ext uri="{FF2B5EF4-FFF2-40B4-BE49-F238E27FC236}">
                <a16:creationId xmlns:a16="http://schemas.microsoft.com/office/drawing/2014/main" id="{EC0E35D3-D626-D88B-A261-85D4F311BA77}"/>
              </a:ext>
            </a:extLst>
          </p:cNvPr>
          <p:cNvSpPr>
            <a:spLocks noGrp="1"/>
          </p:cNvSpPr>
          <p:nvPr>
            <p:ph idx="1"/>
          </p:nvPr>
        </p:nvSpPr>
        <p:spPr>
          <a:xfrm>
            <a:off x="495300" y="1145222"/>
            <a:ext cx="4706257" cy="2734051"/>
          </a:xfrm>
        </p:spPr>
        <p:txBody>
          <a:bodyPr>
            <a:normAutofit/>
          </a:bodyPr>
          <a:lstStyle/>
          <a:p>
            <a:pPr>
              <a:lnSpc>
                <a:spcPct val="100000"/>
              </a:lnSpc>
              <a:spcBef>
                <a:spcPts val="0"/>
              </a:spcBef>
              <a:spcAft>
                <a:spcPts val="600"/>
              </a:spcAft>
            </a:pPr>
            <a:r>
              <a:rPr lang="en-US" sz="2400" b="1" dirty="0"/>
              <a:t>NCTM</a:t>
            </a:r>
          </a:p>
          <a:p>
            <a:pPr marL="457200" indent="-457200">
              <a:lnSpc>
                <a:spcPct val="100000"/>
              </a:lnSpc>
              <a:spcBef>
                <a:spcPts val="0"/>
              </a:spcBef>
              <a:spcAft>
                <a:spcPts val="600"/>
              </a:spcAft>
              <a:buFont typeface="Arial" panose="020B0604020202020204" pitchFamily="34" charset="0"/>
              <a:buChar char="•"/>
            </a:pPr>
            <a:r>
              <a:rPr lang="en-US" sz="2000" dirty="0"/>
              <a:t>Numbers and Operations</a:t>
            </a:r>
          </a:p>
          <a:p>
            <a:pPr marL="457200" indent="-457200">
              <a:lnSpc>
                <a:spcPct val="100000"/>
              </a:lnSpc>
              <a:spcBef>
                <a:spcPts val="0"/>
              </a:spcBef>
              <a:spcAft>
                <a:spcPts val="600"/>
              </a:spcAft>
              <a:buFont typeface="Arial" panose="020B0604020202020204" pitchFamily="34" charset="0"/>
              <a:buChar char="•"/>
            </a:pPr>
            <a:r>
              <a:rPr lang="en-US" sz="2000" dirty="0"/>
              <a:t>Algebra</a:t>
            </a:r>
          </a:p>
          <a:p>
            <a:pPr marL="457200" indent="-457200">
              <a:lnSpc>
                <a:spcPct val="100000"/>
              </a:lnSpc>
              <a:spcBef>
                <a:spcPts val="0"/>
              </a:spcBef>
              <a:spcAft>
                <a:spcPts val="600"/>
              </a:spcAft>
              <a:buFont typeface="Arial" panose="020B0604020202020204" pitchFamily="34" charset="0"/>
              <a:buChar char="•"/>
            </a:pPr>
            <a:r>
              <a:rPr lang="en-US" sz="2000" dirty="0"/>
              <a:t>Geometry</a:t>
            </a:r>
          </a:p>
          <a:p>
            <a:pPr marL="457200" indent="-457200">
              <a:lnSpc>
                <a:spcPct val="100000"/>
              </a:lnSpc>
              <a:spcBef>
                <a:spcPts val="0"/>
              </a:spcBef>
              <a:spcAft>
                <a:spcPts val="600"/>
              </a:spcAft>
              <a:buFont typeface="Arial" panose="020B0604020202020204" pitchFamily="34" charset="0"/>
              <a:buChar char="•"/>
            </a:pPr>
            <a:r>
              <a:rPr lang="en-US" sz="2000" dirty="0"/>
              <a:t>Measurement</a:t>
            </a:r>
          </a:p>
          <a:p>
            <a:pPr marL="457200" indent="-457200">
              <a:lnSpc>
                <a:spcPct val="100000"/>
              </a:lnSpc>
              <a:spcBef>
                <a:spcPts val="0"/>
              </a:spcBef>
              <a:spcAft>
                <a:spcPts val="600"/>
              </a:spcAft>
              <a:buFont typeface="Arial" panose="020B0604020202020204" pitchFamily="34" charset="0"/>
              <a:buChar char="•"/>
            </a:pPr>
            <a:r>
              <a:rPr lang="en-US" sz="2000" dirty="0"/>
              <a:t>Statistics and Probability</a:t>
            </a:r>
          </a:p>
        </p:txBody>
      </p:sp>
      <p:sp>
        <p:nvSpPr>
          <p:cNvPr id="4" name="Content Placeholder 3">
            <a:extLst>
              <a:ext uri="{FF2B5EF4-FFF2-40B4-BE49-F238E27FC236}">
                <a16:creationId xmlns:a16="http://schemas.microsoft.com/office/drawing/2014/main" id="{AE4A15FC-F57F-C909-9DA3-DE6906A6CB00}"/>
              </a:ext>
            </a:extLst>
          </p:cNvPr>
          <p:cNvSpPr>
            <a:spLocks noGrp="1"/>
          </p:cNvSpPr>
          <p:nvPr>
            <p:ph idx="13"/>
          </p:nvPr>
        </p:nvSpPr>
        <p:spPr>
          <a:xfrm>
            <a:off x="5308600" y="1145222"/>
            <a:ext cx="6883401" cy="4747578"/>
          </a:xfrm>
        </p:spPr>
        <p:txBody>
          <a:bodyPr>
            <a:noAutofit/>
          </a:bodyPr>
          <a:lstStyle/>
          <a:p>
            <a:pPr>
              <a:lnSpc>
                <a:spcPct val="120000"/>
              </a:lnSpc>
              <a:spcBef>
                <a:spcPts val="0"/>
              </a:spcBef>
              <a:spcAft>
                <a:spcPts val="600"/>
              </a:spcAft>
            </a:pPr>
            <a:r>
              <a:rPr lang="en-US" sz="2400" b="1" dirty="0"/>
              <a:t>CCSSM</a:t>
            </a:r>
          </a:p>
          <a:p>
            <a:pPr marL="457200" indent="-457200">
              <a:lnSpc>
                <a:spcPct val="100000"/>
              </a:lnSpc>
              <a:spcBef>
                <a:spcPts val="0"/>
              </a:spcBef>
              <a:spcAft>
                <a:spcPts val="600"/>
              </a:spcAft>
              <a:buFont typeface="Arial" panose="020B0604020202020204" pitchFamily="34" charset="0"/>
              <a:buChar char="•"/>
            </a:pPr>
            <a:r>
              <a:rPr lang="en-US" sz="2000" dirty="0"/>
              <a:t>Counting and Cardinality</a:t>
            </a:r>
          </a:p>
          <a:p>
            <a:pPr marL="457200" indent="-457200">
              <a:lnSpc>
                <a:spcPct val="100000"/>
              </a:lnSpc>
              <a:spcBef>
                <a:spcPts val="0"/>
              </a:spcBef>
              <a:spcAft>
                <a:spcPts val="600"/>
              </a:spcAft>
              <a:buFont typeface="Arial" panose="020B0604020202020204" pitchFamily="34" charset="0"/>
              <a:buChar char="•"/>
            </a:pPr>
            <a:r>
              <a:rPr lang="en-US" sz="2000" dirty="0"/>
              <a:t>Operations and Algebraic Thinking</a:t>
            </a:r>
          </a:p>
          <a:p>
            <a:pPr marL="457200" indent="-457200">
              <a:lnSpc>
                <a:spcPct val="100000"/>
              </a:lnSpc>
              <a:spcBef>
                <a:spcPts val="0"/>
              </a:spcBef>
              <a:spcAft>
                <a:spcPts val="600"/>
              </a:spcAft>
              <a:buFont typeface="Arial" panose="020B0604020202020204" pitchFamily="34" charset="0"/>
              <a:buChar char="•"/>
            </a:pPr>
            <a:r>
              <a:rPr lang="en-US" sz="2000" dirty="0"/>
              <a:t>Number and Operations in Base Ten</a:t>
            </a:r>
          </a:p>
          <a:p>
            <a:pPr marL="457200" indent="-457200">
              <a:lnSpc>
                <a:spcPct val="100000"/>
              </a:lnSpc>
              <a:spcBef>
                <a:spcPts val="0"/>
              </a:spcBef>
              <a:spcAft>
                <a:spcPts val="600"/>
              </a:spcAft>
              <a:buFont typeface="Arial" panose="020B0604020202020204" pitchFamily="34" charset="0"/>
              <a:buChar char="•"/>
            </a:pPr>
            <a:r>
              <a:rPr lang="en-US" sz="2000" dirty="0"/>
              <a:t>Number and Operations–Fractions</a:t>
            </a:r>
          </a:p>
          <a:p>
            <a:pPr marL="457200" indent="-457200">
              <a:lnSpc>
                <a:spcPct val="100000"/>
              </a:lnSpc>
              <a:spcBef>
                <a:spcPts val="0"/>
              </a:spcBef>
              <a:spcAft>
                <a:spcPts val="600"/>
              </a:spcAft>
              <a:buFont typeface="Arial" panose="020B0604020202020204" pitchFamily="34" charset="0"/>
              <a:buChar char="•"/>
            </a:pPr>
            <a:r>
              <a:rPr lang="en-US" sz="2000" dirty="0"/>
              <a:t>Measurement and Data</a:t>
            </a:r>
          </a:p>
          <a:p>
            <a:pPr marL="457200" indent="-457200">
              <a:lnSpc>
                <a:spcPct val="100000"/>
              </a:lnSpc>
              <a:spcBef>
                <a:spcPts val="0"/>
              </a:spcBef>
              <a:spcAft>
                <a:spcPts val="600"/>
              </a:spcAft>
              <a:buFont typeface="Arial" panose="020B0604020202020204" pitchFamily="34" charset="0"/>
              <a:buChar char="•"/>
            </a:pPr>
            <a:r>
              <a:rPr lang="en-US" sz="2000" dirty="0"/>
              <a:t>Geometry</a:t>
            </a:r>
          </a:p>
          <a:p>
            <a:pPr marL="457200" indent="-457200">
              <a:lnSpc>
                <a:spcPct val="100000"/>
              </a:lnSpc>
              <a:spcBef>
                <a:spcPts val="0"/>
              </a:spcBef>
              <a:spcAft>
                <a:spcPts val="600"/>
              </a:spcAft>
              <a:buFont typeface="Arial" panose="020B0604020202020204" pitchFamily="34" charset="0"/>
              <a:buChar char="•"/>
            </a:pPr>
            <a:r>
              <a:rPr lang="en-US" sz="2000" dirty="0"/>
              <a:t>Ratios and Proportional Relationships</a:t>
            </a:r>
          </a:p>
          <a:p>
            <a:pPr marL="457200" indent="-457200">
              <a:lnSpc>
                <a:spcPct val="100000"/>
              </a:lnSpc>
              <a:spcBef>
                <a:spcPts val="0"/>
              </a:spcBef>
              <a:spcAft>
                <a:spcPts val="600"/>
              </a:spcAft>
              <a:buFont typeface="Arial" panose="020B0604020202020204" pitchFamily="34" charset="0"/>
              <a:buChar char="•"/>
            </a:pPr>
            <a:r>
              <a:rPr lang="en-US" sz="2000" dirty="0"/>
              <a:t>The Number System</a:t>
            </a:r>
          </a:p>
          <a:p>
            <a:pPr marL="457200" indent="-457200">
              <a:lnSpc>
                <a:spcPct val="100000"/>
              </a:lnSpc>
              <a:spcBef>
                <a:spcPts val="0"/>
              </a:spcBef>
              <a:spcAft>
                <a:spcPts val="600"/>
              </a:spcAft>
              <a:buFont typeface="Arial" panose="020B0604020202020204" pitchFamily="34" charset="0"/>
              <a:buChar char="•"/>
            </a:pPr>
            <a:r>
              <a:rPr lang="en-US" sz="2000" dirty="0"/>
              <a:t>Expressions and Equations</a:t>
            </a:r>
          </a:p>
          <a:p>
            <a:pPr marL="457200" indent="-457200">
              <a:lnSpc>
                <a:spcPct val="100000"/>
              </a:lnSpc>
              <a:spcBef>
                <a:spcPts val="0"/>
              </a:spcBef>
              <a:spcAft>
                <a:spcPts val="600"/>
              </a:spcAft>
              <a:buFont typeface="Arial" panose="020B0604020202020204" pitchFamily="34" charset="0"/>
              <a:buChar char="•"/>
            </a:pPr>
            <a:r>
              <a:rPr lang="en-US" sz="2000" dirty="0"/>
              <a:t>Functions</a:t>
            </a:r>
          </a:p>
          <a:p>
            <a:pPr marL="457200" indent="-457200">
              <a:lnSpc>
                <a:spcPct val="100000"/>
              </a:lnSpc>
              <a:spcBef>
                <a:spcPts val="0"/>
              </a:spcBef>
              <a:spcAft>
                <a:spcPts val="600"/>
              </a:spcAft>
              <a:buFont typeface="Arial" panose="020B0604020202020204" pitchFamily="34" charset="0"/>
              <a:buChar char="•"/>
            </a:pPr>
            <a:r>
              <a:rPr lang="en-US" sz="2000" dirty="0"/>
              <a:t>Statistics and Probability</a:t>
            </a:r>
          </a:p>
        </p:txBody>
      </p:sp>
    </p:spTree>
    <p:extLst>
      <p:ext uri="{BB962C8B-B14F-4D97-AF65-F5344CB8AC3E}">
        <p14:creationId xmlns:p14="http://schemas.microsoft.com/office/powerpoint/2010/main" val="306754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D95F4-36FF-36B6-7A36-196A8A78E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7AC32-97BF-8DE1-92D3-13463AEC54C1}"/>
              </a:ext>
            </a:extLst>
          </p:cNvPr>
          <p:cNvSpPr>
            <a:spLocks noGrp="1"/>
          </p:cNvSpPr>
          <p:nvPr>
            <p:ph type="title"/>
          </p:nvPr>
        </p:nvSpPr>
        <p:spPr>
          <a:xfrm>
            <a:off x="495300" y="208525"/>
            <a:ext cx="10515600" cy="951057"/>
          </a:xfrm>
        </p:spPr>
        <p:txBody>
          <a:bodyPr/>
          <a:lstStyle/>
          <a:p>
            <a:r>
              <a:rPr lang="en-US" dirty="0"/>
              <a:t>High School Mathematics</a:t>
            </a:r>
          </a:p>
        </p:txBody>
      </p:sp>
      <p:sp>
        <p:nvSpPr>
          <p:cNvPr id="3" name="Content Placeholder 2">
            <a:extLst>
              <a:ext uri="{FF2B5EF4-FFF2-40B4-BE49-F238E27FC236}">
                <a16:creationId xmlns:a16="http://schemas.microsoft.com/office/drawing/2014/main" id="{7A64A91A-2BEF-0900-CE57-17BFD2AE5CA1}"/>
              </a:ext>
            </a:extLst>
          </p:cNvPr>
          <p:cNvSpPr>
            <a:spLocks noGrp="1"/>
          </p:cNvSpPr>
          <p:nvPr>
            <p:ph idx="1"/>
          </p:nvPr>
        </p:nvSpPr>
        <p:spPr>
          <a:xfrm>
            <a:off x="495300" y="1215000"/>
            <a:ext cx="4706257" cy="4289873"/>
          </a:xfrm>
        </p:spPr>
        <p:txBody>
          <a:bodyPr>
            <a:noAutofit/>
          </a:bodyPr>
          <a:lstStyle/>
          <a:p>
            <a:pPr>
              <a:lnSpc>
                <a:spcPct val="100000"/>
              </a:lnSpc>
              <a:spcBef>
                <a:spcPts val="0"/>
              </a:spcBef>
              <a:spcAft>
                <a:spcPts val="600"/>
              </a:spcAft>
            </a:pPr>
            <a:r>
              <a:rPr lang="en-US" sz="2400" b="1" dirty="0"/>
              <a:t>NCTM</a:t>
            </a:r>
          </a:p>
          <a:p>
            <a:pPr marL="457200" indent="-457200">
              <a:lnSpc>
                <a:spcPct val="100000"/>
              </a:lnSpc>
              <a:spcBef>
                <a:spcPts val="0"/>
              </a:spcBef>
              <a:spcAft>
                <a:spcPts val="600"/>
              </a:spcAft>
              <a:buFont typeface="Arial" panose="020B0604020202020204" pitchFamily="34" charset="0"/>
              <a:buChar char="•"/>
            </a:pPr>
            <a:r>
              <a:rPr lang="en-US" sz="2000" dirty="0"/>
              <a:t>Numbers</a:t>
            </a:r>
          </a:p>
          <a:p>
            <a:pPr marL="457200" indent="-457200">
              <a:lnSpc>
                <a:spcPct val="100000"/>
              </a:lnSpc>
              <a:spcBef>
                <a:spcPts val="0"/>
              </a:spcBef>
              <a:spcAft>
                <a:spcPts val="600"/>
              </a:spcAft>
              <a:buFont typeface="Arial" panose="020B0604020202020204" pitchFamily="34" charset="0"/>
              <a:buChar char="•"/>
            </a:pPr>
            <a:r>
              <a:rPr lang="en-US" sz="2000" dirty="0"/>
              <a:t>Algebra</a:t>
            </a:r>
          </a:p>
          <a:p>
            <a:pPr marL="457200" indent="-457200">
              <a:lnSpc>
                <a:spcPct val="100000"/>
              </a:lnSpc>
              <a:spcBef>
                <a:spcPts val="0"/>
              </a:spcBef>
              <a:spcAft>
                <a:spcPts val="600"/>
              </a:spcAft>
              <a:buFont typeface="Arial" panose="020B0604020202020204" pitchFamily="34" charset="0"/>
              <a:buChar char="•"/>
            </a:pPr>
            <a:r>
              <a:rPr lang="en-US" sz="2000" dirty="0"/>
              <a:t>Geometry</a:t>
            </a:r>
          </a:p>
          <a:p>
            <a:pPr marL="457200" indent="-457200">
              <a:lnSpc>
                <a:spcPct val="100000"/>
              </a:lnSpc>
              <a:spcBef>
                <a:spcPts val="0"/>
              </a:spcBef>
              <a:spcAft>
                <a:spcPts val="600"/>
              </a:spcAft>
              <a:buFont typeface="Arial" panose="020B0604020202020204" pitchFamily="34" charset="0"/>
              <a:buChar char="•"/>
            </a:pPr>
            <a:r>
              <a:rPr lang="en-US" sz="2000" dirty="0"/>
              <a:t>Statistics and Probability</a:t>
            </a:r>
          </a:p>
          <a:p>
            <a:pPr marL="457200" indent="-457200">
              <a:lnSpc>
                <a:spcPct val="100000"/>
              </a:lnSpc>
              <a:spcBef>
                <a:spcPts val="0"/>
              </a:spcBef>
              <a:spcAft>
                <a:spcPts val="600"/>
              </a:spcAft>
              <a:buFont typeface="Arial" panose="020B0604020202020204" pitchFamily="34" charset="0"/>
              <a:buChar char="•"/>
            </a:pPr>
            <a:r>
              <a:rPr lang="en-US" sz="2000" dirty="0"/>
              <a:t>Ratios and Proportions</a:t>
            </a:r>
          </a:p>
          <a:p>
            <a:pPr marL="457200" indent="-457200">
              <a:lnSpc>
                <a:spcPct val="100000"/>
              </a:lnSpc>
              <a:spcBef>
                <a:spcPts val="0"/>
              </a:spcBef>
              <a:spcAft>
                <a:spcPts val="600"/>
              </a:spcAft>
              <a:buFont typeface="Arial" panose="020B0604020202020204" pitchFamily="34" charset="0"/>
              <a:buChar char="•"/>
            </a:pPr>
            <a:r>
              <a:rPr lang="en-US" sz="2000" dirty="0"/>
              <a:t>Expressions and Equations</a:t>
            </a:r>
          </a:p>
          <a:p>
            <a:pPr marL="457200" indent="-457200">
              <a:lnSpc>
                <a:spcPct val="100000"/>
              </a:lnSpc>
              <a:spcBef>
                <a:spcPts val="0"/>
              </a:spcBef>
              <a:spcAft>
                <a:spcPts val="600"/>
              </a:spcAft>
              <a:buFont typeface="Arial" panose="020B0604020202020204" pitchFamily="34" charset="0"/>
              <a:buChar char="•"/>
            </a:pPr>
            <a:r>
              <a:rPr lang="en-US" sz="2000" dirty="0"/>
              <a:t>Functions</a:t>
            </a:r>
          </a:p>
          <a:p>
            <a:pPr marL="457200" indent="-457200">
              <a:lnSpc>
                <a:spcPct val="100000"/>
              </a:lnSpc>
              <a:spcBef>
                <a:spcPts val="0"/>
              </a:spcBef>
              <a:spcAft>
                <a:spcPts val="600"/>
              </a:spcAft>
              <a:buFont typeface="Arial" panose="020B0604020202020204" pitchFamily="34" charset="0"/>
              <a:buChar char="•"/>
            </a:pPr>
            <a:r>
              <a:rPr lang="en-US" sz="2000" dirty="0"/>
              <a:t>Trigonometry</a:t>
            </a:r>
          </a:p>
          <a:p>
            <a:pPr marL="457200" indent="-457200">
              <a:lnSpc>
                <a:spcPct val="100000"/>
              </a:lnSpc>
              <a:spcBef>
                <a:spcPts val="0"/>
              </a:spcBef>
              <a:spcAft>
                <a:spcPts val="600"/>
              </a:spcAft>
              <a:buFont typeface="Arial" panose="020B0604020202020204" pitchFamily="34" charset="0"/>
              <a:buChar char="•"/>
            </a:pPr>
            <a:r>
              <a:rPr lang="en-US" sz="2000" dirty="0"/>
              <a:t>Calculus</a:t>
            </a:r>
          </a:p>
          <a:p>
            <a:pPr marL="457200" indent="-457200">
              <a:lnSpc>
                <a:spcPct val="100000"/>
              </a:lnSpc>
              <a:spcBef>
                <a:spcPts val="0"/>
              </a:spcBef>
              <a:spcAft>
                <a:spcPts val="600"/>
              </a:spcAft>
              <a:buFont typeface="Arial" panose="020B0604020202020204" pitchFamily="34" charset="0"/>
              <a:buChar char="•"/>
            </a:pPr>
            <a:r>
              <a:rPr lang="en-US" sz="2000" dirty="0"/>
              <a:t>Discrete Mathematics</a:t>
            </a:r>
          </a:p>
        </p:txBody>
      </p:sp>
      <p:sp>
        <p:nvSpPr>
          <p:cNvPr id="4" name="Content Placeholder 3">
            <a:extLst>
              <a:ext uri="{FF2B5EF4-FFF2-40B4-BE49-F238E27FC236}">
                <a16:creationId xmlns:a16="http://schemas.microsoft.com/office/drawing/2014/main" id="{4841BFDD-5B87-1066-CF0D-F5D703D89E19}"/>
              </a:ext>
            </a:extLst>
          </p:cNvPr>
          <p:cNvSpPr>
            <a:spLocks noGrp="1"/>
          </p:cNvSpPr>
          <p:nvPr>
            <p:ph idx="13"/>
          </p:nvPr>
        </p:nvSpPr>
        <p:spPr>
          <a:xfrm>
            <a:off x="5215413" y="1215000"/>
            <a:ext cx="3476006" cy="2867473"/>
          </a:xfrm>
        </p:spPr>
        <p:txBody>
          <a:bodyPr>
            <a:normAutofit/>
          </a:bodyPr>
          <a:lstStyle/>
          <a:p>
            <a:pPr>
              <a:lnSpc>
                <a:spcPct val="100000"/>
              </a:lnSpc>
              <a:spcBef>
                <a:spcPts val="0"/>
              </a:spcBef>
              <a:spcAft>
                <a:spcPts val="600"/>
              </a:spcAft>
            </a:pPr>
            <a:r>
              <a:rPr lang="en-US" sz="2400" b="1" dirty="0"/>
              <a:t>CCSSM</a:t>
            </a:r>
          </a:p>
          <a:p>
            <a:pPr marL="457200" indent="-457200">
              <a:lnSpc>
                <a:spcPct val="100000"/>
              </a:lnSpc>
              <a:spcBef>
                <a:spcPts val="0"/>
              </a:spcBef>
              <a:spcAft>
                <a:spcPts val="600"/>
              </a:spcAft>
              <a:buFont typeface="Arial" panose="020B0604020202020204" pitchFamily="34" charset="0"/>
              <a:buChar char="•"/>
            </a:pPr>
            <a:r>
              <a:rPr lang="en-US" sz="2000" dirty="0"/>
              <a:t>Number and Quantity</a:t>
            </a:r>
          </a:p>
          <a:p>
            <a:pPr marL="457200" indent="-457200">
              <a:lnSpc>
                <a:spcPct val="100000"/>
              </a:lnSpc>
              <a:spcBef>
                <a:spcPts val="0"/>
              </a:spcBef>
              <a:spcAft>
                <a:spcPts val="600"/>
              </a:spcAft>
              <a:buFont typeface="Arial" panose="020B0604020202020204" pitchFamily="34" charset="0"/>
              <a:buChar char="•"/>
            </a:pPr>
            <a:r>
              <a:rPr lang="en-US" sz="2000" dirty="0"/>
              <a:t>Algebra</a:t>
            </a:r>
          </a:p>
          <a:p>
            <a:pPr marL="457200" indent="-457200">
              <a:lnSpc>
                <a:spcPct val="100000"/>
              </a:lnSpc>
              <a:spcBef>
                <a:spcPts val="0"/>
              </a:spcBef>
              <a:spcAft>
                <a:spcPts val="600"/>
              </a:spcAft>
              <a:buFont typeface="Arial" panose="020B0604020202020204" pitchFamily="34" charset="0"/>
              <a:buChar char="•"/>
            </a:pPr>
            <a:r>
              <a:rPr lang="en-US" sz="2000" dirty="0"/>
              <a:t>Functions</a:t>
            </a:r>
          </a:p>
          <a:p>
            <a:pPr marL="457200" indent="-457200">
              <a:lnSpc>
                <a:spcPct val="100000"/>
              </a:lnSpc>
              <a:spcBef>
                <a:spcPts val="0"/>
              </a:spcBef>
              <a:spcAft>
                <a:spcPts val="600"/>
              </a:spcAft>
              <a:buFont typeface="Arial" panose="020B0604020202020204" pitchFamily="34" charset="0"/>
              <a:buChar char="•"/>
            </a:pPr>
            <a:r>
              <a:rPr lang="en-US" sz="2000" dirty="0"/>
              <a:t>Modeling</a:t>
            </a:r>
          </a:p>
          <a:p>
            <a:pPr marL="457200" indent="-457200">
              <a:lnSpc>
                <a:spcPct val="100000"/>
              </a:lnSpc>
              <a:spcBef>
                <a:spcPts val="0"/>
              </a:spcBef>
              <a:spcAft>
                <a:spcPts val="600"/>
              </a:spcAft>
              <a:buFont typeface="Arial" panose="020B0604020202020204" pitchFamily="34" charset="0"/>
              <a:buChar char="•"/>
            </a:pPr>
            <a:r>
              <a:rPr lang="en-US" sz="2000" dirty="0"/>
              <a:t>Geometry</a:t>
            </a:r>
          </a:p>
          <a:p>
            <a:pPr marL="457200" indent="-457200">
              <a:lnSpc>
                <a:spcPct val="100000"/>
              </a:lnSpc>
              <a:spcBef>
                <a:spcPts val="0"/>
              </a:spcBef>
              <a:spcAft>
                <a:spcPts val="600"/>
              </a:spcAft>
              <a:buFont typeface="Arial" panose="020B0604020202020204" pitchFamily="34" charset="0"/>
              <a:buChar char="•"/>
            </a:pPr>
            <a:r>
              <a:rPr lang="en-US" sz="2000" dirty="0"/>
              <a:t>Statistics and Probability</a:t>
            </a:r>
          </a:p>
        </p:txBody>
      </p:sp>
    </p:spTree>
    <p:extLst>
      <p:ext uri="{BB962C8B-B14F-4D97-AF65-F5344CB8AC3E}">
        <p14:creationId xmlns:p14="http://schemas.microsoft.com/office/powerpoint/2010/main" val="7355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D07B8-7610-CBE4-1FBE-08368F5EAAEB}"/>
              </a:ext>
            </a:extLst>
          </p:cNvPr>
          <p:cNvSpPr>
            <a:spLocks noGrp="1"/>
          </p:cNvSpPr>
          <p:nvPr>
            <p:ph type="ctrTitle"/>
          </p:nvPr>
        </p:nvSpPr>
        <p:spPr/>
        <p:txBody>
          <a:bodyPr/>
          <a:lstStyle/>
          <a:p>
            <a:r>
              <a:rPr lang="en-US" dirty="0"/>
              <a:t>NCTM Focal Points and APH Tools for Access</a:t>
            </a:r>
          </a:p>
        </p:txBody>
      </p:sp>
    </p:spTree>
    <p:extLst>
      <p:ext uri="{BB962C8B-B14F-4D97-AF65-F5344CB8AC3E}">
        <p14:creationId xmlns:p14="http://schemas.microsoft.com/office/powerpoint/2010/main" val="2547739196"/>
      </p:ext>
    </p:extLst>
  </p:cSld>
  <p:clrMapOvr>
    <a:masterClrMapping/>
  </p:clrMapOvr>
</p:sld>
</file>

<file path=ppt/theme/theme1.xml><?xml version="1.0" encoding="utf-8"?>
<a:theme xmlns:a="http://schemas.openxmlformats.org/drawingml/2006/main" name="Office Theme">
  <a:themeElements>
    <a:clrScheme name="APH">
      <a:dk1>
        <a:srgbClr val="000000"/>
      </a:dk1>
      <a:lt1>
        <a:srgbClr val="FFFFFF"/>
      </a:lt1>
      <a:dk2>
        <a:srgbClr val="5B6670"/>
      </a:dk2>
      <a:lt2>
        <a:srgbClr val="FFFFFF"/>
      </a:lt2>
      <a:accent1>
        <a:srgbClr val="E33E60"/>
      </a:accent1>
      <a:accent2>
        <a:srgbClr val="5CA0A7"/>
      </a:accent2>
      <a:accent3>
        <a:srgbClr val="FE9600"/>
      </a:accent3>
      <a:accent4>
        <a:srgbClr val="713F71"/>
      </a:accent4>
      <a:accent5>
        <a:srgbClr val="5B6670"/>
      </a:accent5>
      <a:accent6>
        <a:srgbClr val="E6365F"/>
      </a:accent6>
      <a:hlink>
        <a:srgbClr val="E92C5E"/>
      </a:hlink>
      <a:folHlink>
        <a:srgbClr val="57A1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2022-template - Copy.pptx" id="{BAC01CD9-183C-4D04-A439-3F7B93598B6C}" vid="{23435B55-B02A-4314-ABD2-3B254ECDE015}"/>
    </a:ext>
  </a:extLst>
</a:theme>
</file>

<file path=ppt/theme/theme2.xml><?xml version="1.0" encoding="utf-8"?>
<a:theme xmlns:a="http://schemas.openxmlformats.org/drawingml/2006/main" name="AM24_3B_Producing Robust Discussions Round Tabl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M24_3B_Producing Robust Discussions Round Table" id="{9F322785-F424-4D39-BF32-415E0EC51A6F}" vid="{BDBFCC42-BCC9-4B8F-BE33-DA538FE175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17DCC81D95E840A6B6D9A1B38F7345" ma:contentTypeVersion="18" ma:contentTypeDescription="Create a new document." ma:contentTypeScope="" ma:versionID="5805a5a3eae5053ba8bcc3f508ef1cd0">
  <xsd:schema xmlns:xsd="http://www.w3.org/2001/XMLSchema" xmlns:xs="http://www.w3.org/2001/XMLSchema" xmlns:p="http://schemas.microsoft.com/office/2006/metadata/properties" xmlns:ns2="db61c8e0-eab5-4c7c-adc7-4eb79cbd7f78" xmlns:ns3="cbb253ac-5ac1-4dc8-aaa4-ae36c491a202" targetNamespace="http://schemas.microsoft.com/office/2006/metadata/properties" ma:root="true" ma:fieldsID="6e65ef5d8fb5723de40385cb4c2bbcf9" ns2:_="" ns3:_="">
    <xsd:import namespace="db61c8e0-eab5-4c7c-adc7-4eb79cbd7f78"/>
    <xsd:import namespace="cbb253ac-5ac1-4dc8-aaa4-ae36c491a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1c8e0-eab5-4c7c-adc7-4eb79cbd7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ac181ec-6c34-4630-9754-a2a661e894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253ac-5ac1-4dc8-aaa4-ae36c491a20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bc23200-f7ea-49a8-a9ad-5a1160a82e76}" ma:internalName="TaxCatchAll" ma:showField="CatchAllData" ma:web="cbb253ac-5ac1-4dc8-aaa4-ae36c491a2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61c8e0-eab5-4c7c-adc7-4eb79cbd7f78">
      <Terms xmlns="http://schemas.microsoft.com/office/infopath/2007/PartnerControls"/>
    </lcf76f155ced4ddcb4097134ff3c332f>
    <TaxCatchAll xmlns="cbb253ac-5ac1-4dc8-aaa4-ae36c491a202" xsi:nil="true"/>
  </documentManagement>
</p:properties>
</file>

<file path=customXml/itemProps1.xml><?xml version="1.0" encoding="utf-8"?>
<ds:datastoreItem xmlns:ds="http://schemas.openxmlformats.org/officeDocument/2006/customXml" ds:itemID="{5AD85306-2E95-4894-B714-2FA13780B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1c8e0-eab5-4c7c-adc7-4eb79cbd7f78"/>
    <ds:schemaRef ds:uri="cbb253ac-5ac1-4dc8-aaa4-ae36c491a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792D2B-1CD9-4FDE-8705-C5082D4DDFFD}">
  <ds:schemaRefs>
    <ds:schemaRef ds:uri="http://schemas.microsoft.com/sharepoint/v3/contenttype/forms"/>
  </ds:schemaRefs>
</ds:datastoreItem>
</file>

<file path=customXml/itemProps3.xml><?xml version="1.0" encoding="utf-8"?>
<ds:datastoreItem xmlns:ds="http://schemas.openxmlformats.org/officeDocument/2006/customXml" ds:itemID="{F53AE086-89A7-43D0-90E6-34570BC4126A}">
  <ds:schemaRefs>
    <ds:schemaRef ds:uri="http://schemas.microsoft.com/office/2006/documentManagement/types"/>
    <ds:schemaRef ds:uri="http://purl.org/dc/terms/"/>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cbb253ac-5ac1-4dc8-aaa4-ae36c491a202"/>
    <ds:schemaRef ds:uri="db61c8e0-eab5-4c7c-adc7-4eb79cbd7f78"/>
  </ds:schemaRefs>
</ds:datastoreItem>
</file>

<file path=docProps/app.xml><?xml version="1.0" encoding="utf-8"?>
<Properties xmlns="http://schemas.openxmlformats.org/officeDocument/2006/extended-properties" xmlns:vt="http://schemas.openxmlformats.org/officeDocument/2006/docPropsVTypes">
  <Template>Office Theme</Template>
  <TotalTime>1974</TotalTime>
  <Words>2181</Words>
  <Application>Microsoft Macintosh PowerPoint</Application>
  <PresentationFormat>Widescreen</PresentationFormat>
  <Paragraphs>313</Paragraphs>
  <Slides>33</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APH Beta 2</vt:lpstr>
      <vt:lpstr>Arial</vt:lpstr>
      <vt:lpstr>Calibri</vt:lpstr>
      <vt:lpstr>Helvetica</vt:lpstr>
      <vt:lpstr>Helvetica Neue</vt:lpstr>
      <vt:lpstr>Office Theme</vt:lpstr>
      <vt:lpstr>AM24_3B_Producing Robust Discussions Round Table</vt:lpstr>
      <vt:lpstr>Building Mathematical Mastery with APH Tools</vt:lpstr>
      <vt:lpstr>Dr. Leanne Grillot</vt:lpstr>
      <vt:lpstr>Li Zhou</vt:lpstr>
      <vt:lpstr>Learning Objectives</vt:lpstr>
      <vt:lpstr>Standards-Based Math Instruction</vt:lpstr>
      <vt:lpstr>Two Ways of Organizing and Describing the Core Content of School Mathematics</vt:lpstr>
      <vt:lpstr>K-8 Mathematics</vt:lpstr>
      <vt:lpstr>High School Mathematics</vt:lpstr>
      <vt:lpstr>NCTM Focal Points and APH Tools for Access</vt:lpstr>
      <vt:lpstr>Grade Band: K-2</vt:lpstr>
      <vt:lpstr>Kindergarten Focal Points  (student age: 5 or 6 years old)</vt:lpstr>
      <vt:lpstr>Highlight: Kindergarten</vt:lpstr>
      <vt:lpstr>APH Products for K-2</vt:lpstr>
      <vt:lpstr>Grade Band: 3-5</vt:lpstr>
      <vt:lpstr>Fourth Grade Focal Points  (student age: 9 or 10 years old)</vt:lpstr>
      <vt:lpstr>Highlight: Fourth Grade</vt:lpstr>
      <vt:lpstr>APH Products for Grades 3-5</vt:lpstr>
      <vt:lpstr>Grade Band: 6-8</vt:lpstr>
      <vt:lpstr>Eighth Grade Focal Points  (student age: 13 or 14 years old)</vt:lpstr>
      <vt:lpstr>Highlight: Eighth Grade</vt:lpstr>
      <vt:lpstr>APH Products for Middle School</vt:lpstr>
      <vt:lpstr>Grade Band: 9-12</vt:lpstr>
      <vt:lpstr>High School Content Strands  (student age: 15 or 16 years old)</vt:lpstr>
      <vt:lpstr>Highlight: High School</vt:lpstr>
      <vt:lpstr>APH Products for High School</vt:lpstr>
      <vt:lpstr>Review Product Lists</vt:lpstr>
      <vt:lpstr>Time for yOu to Select Products!</vt:lpstr>
      <vt:lpstr>First Grade Focal Points  (student age: 6 or 7 years old)</vt:lpstr>
      <vt:lpstr>Third Grade Focal Points  (student age: 8 or 9 years old)</vt:lpstr>
      <vt:lpstr>Fifth Grade Focal Points  (student age: 11 or 12 years old)</vt:lpstr>
      <vt:lpstr>High School Content Strands  (student age: 17 or 18 years old)</vt:lpstr>
      <vt:lpstr>THANK YOU!</vt:lpstr>
      <vt:lpstr>ACVREP Submission www.aphhive.org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 Jones</dc:creator>
  <cp:lastModifiedBy>Stephanie Lancaster</cp:lastModifiedBy>
  <cp:revision>26</cp:revision>
  <dcterms:created xsi:type="dcterms:W3CDTF">2022-08-25T14:48:21Z</dcterms:created>
  <dcterms:modified xsi:type="dcterms:W3CDTF">2025-10-07T18:43:20Z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0x0101009117DCC81D95E840A6B6D9A1B38F7345</vt:lpwstr>
  </property>
</Properties>
</file>