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70" r:id="rId5"/>
  </p:sldMasterIdLst>
  <p:notesMasterIdLst>
    <p:notesMasterId r:id="rId1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A9ABA3-CD25-576A-44B1-1AFB15E74660}" v="12" dt="2025-10-06T18:36:34.4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91"/>
    <p:restoredTop sz="94643"/>
  </p:normalViewPr>
  <p:slideViewPr>
    <p:cSldViewPr snapToGrid="0">
      <p:cViewPr>
        <p:scale>
          <a:sx n="120" d="100"/>
          <a:sy n="120" d="100"/>
        </p:scale>
        <p:origin x="2440" y="135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Campbell" userId="f31513db-71a4-4408-aede-bddf0fd5b9fc" providerId="ADAL" clId="{E2E53721-DCBD-4461-BF4F-848298DAE9A3}"/>
    <pc:docChg chg="addSld modSld addMainMaster">
      <pc:chgData name="Amy Campbell" userId="f31513db-71a4-4408-aede-bddf0fd5b9fc" providerId="ADAL" clId="{E2E53721-DCBD-4461-BF4F-848298DAE9A3}" dt="2025-10-06T17:59:18.288" v="1"/>
      <pc:docMkLst>
        <pc:docMk/>
      </pc:docMkLst>
      <pc:sldChg chg="add">
        <pc:chgData name="Amy Campbell" userId="f31513db-71a4-4408-aede-bddf0fd5b9fc" providerId="ADAL" clId="{E2E53721-DCBD-4461-BF4F-848298DAE9A3}" dt="2025-10-06T17:59:18.288" v="1"/>
        <pc:sldMkLst>
          <pc:docMk/>
          <pc:sldMk cId="3818053029" sldId="264"/>
        </pc:sldMkLst>
      </pc:sldChg>
      <pc:sldMasterChg chg="add addSldLayout">
        <pc:chgData name="Amy Campbell" userId="f31513db-71a4-4408-aede-bddf0fd5b9fc" providerId="ADAL" clId="{E2E53721-DCBD-4461-BF4F-848298DAE9A3}" dt="2025-10-06T17:59:18.287" v="0" actId="27028"/>
        <pc:sldMasterMkLst>
          <pc:docMk/>
          <pc:sldMasterMk cId="869091061" sldId="2147483670"/>
        </pc:sldMasterMkLst>
        <pc:sldLayoutChg chg="add">
          <pc:chgData name="Amy Campbell" userId="f31513db-71a4-4408-aede-bddf0fd5b9fc" providerId="ADAL" clId="{E2E53721-DCBD-4461-BF4F-848298DAE9A3}" dt="2025-10-06T17:59:18.287" v="0" actId="27028"/>
          <pc:sldLayoutMkLst>
            <pc:docMk/>
            <pc:sldMasterMk cId="869091061" sldId="2147483670"/>
            <pc:sldLayoutMk cId="3151442960" sldId="2147483676"/>
          </pc:sldLayoutMkLst>
        </pc:sldLayoutChg>
      </pc:sldMasterChg>
    </pc:docChg>
  </pc:docChgLst>
  <pc:docChgLst>
    <pc:chgData name="Erin Gibbons" userId="S::egibbons@aph.org::ec1613ed-5994-4eb6-b433-1418cbdc8754" providerId="AD" clId="Web-{C06E2625-23ED-9617-8116-1BBF368EE4A7}"/>
    <pc:docChg chg="addSld">
      <pc:chgData name="Erin Gibbons" userId="S::egibbons@aph.org::ec1613ed-5994-4eb6-b433-1418cbdc8754" providerId="AD" clId="Web-{C06E2625-23ED-9617-8116-1BBF368EE4A7}" dt="2025-09-26T18:50:11.244" v="0"/>
      <pc:docMkLst>
        <pc:docMk/>
      </pc:docMkLst>
      <pc:sldChg chg="new">
        <pc:chgData name="Erin Gibbons" userId="S::egibbons@aph.org::ec1613ed-5994-4eb6-b433-1418cbdc8754" providerId="AD" clId="Web-{C06E2625-23ED-9617-8116-1BBF368EE4A7}" dt="2025-09-26T18:50:11.244" v="0"/>
        <pc:sldMkLst>
          <pc:docMk/>
          <pc:sldMk cId="3989249687" sldId="263"/>
        </pc:sldMkLst>
      </pc:sldChg>
    </pc:docChg>
  </pc:docChgLst>
  <pc:docChgLst>
    <pc:chgData name="Erin Gibbons" userId="S::egibbons@aph.org::ec1613ed-5994-4eb6-b433-1418cbdc8754" providerId="AD" clId="Web-{D3A9ABA3-CD25-576A-44B1-1AFB15E74660}"/>
    <pc:docChg chg="addSld modSld sldOrd">
      <pc:chgData name="Erin Gibbons" userId="S::egibbons@aph.org::ec1613ed-5994-4eb6-b433-1418cbdc8754" providerId="AD" clId="Web-{D3A9ABA3-CD25-576A-44B1-1AFB15E74660}" dt="2025-10-06T18:47:00.308" v="32"/>
      <pc:docMkLst>
        <pc:docMk/>
      </pc:docMkLst>
      <pc:sldChg chg="modNotes">
        <pc:chgData name="Erin Gibbons" userId="S::egibbons@aph.org::ec1613ed-5994-4eb6-b433-1418cbdc8754" providerId="AD" clId="Web-{D3A9ABA3-CD25-576A-44B1-1AFB15E74660}" dt="2025-10-06T18:23:53.957" v="28"/>
        <pc:sldMkLst>
          <pc:docMk/>
          <pc:sldMk cId="1404886574" sldId="260"/>
        </pc:sldMkLst>
      </pc:sldChg>
      <pc:sldChg chg="addSp delSp modSp">
        <pc:chgData name="Erin Gibbons" userId="S::egibbons@aph.org::ec1613ed-5994-4eb6-b433-1418cbdc8754" providerId="AD" clId="Web-{D3A9ABA3-CD25-576A-44B1-1AFB15E74660}" dt="2025-10-06T18:07:23.373" v="4" actId="14100"/>
        <pc:sldMkLst>
          <pc:docMk/>
          <pc:sldMk cId="3989249687" sldId="263"/>
        </pc:sldMkLst>
        <pc:spChg chg="del">
          <ac:chgData name="Erin Gibbons" userId="S::egibbons@aph.org::ec1613ed-5994-4eb6-b433-1418cbdc8754" providerId="AD" clId="Web-{D3A9ABA3-CD25-576A-44B1-1AFB15E74660}" dt="2025-10-06T18:07:17.357" v="2"/>
          <ac:spMkLst>
            <pc:docMk/>
            <pc:sldMk cId="3989249687" sldId="263"/>
            <ac:spMk id="2" creationId="{11754696-E91A-FA57-B7D6-2923651B9235}"/>
          </ac:spMkLst>
        </pc:spChg>
        <pc:spChg chg="del">
          <ac:chgData name="Erin Gibbons" userId="S::egibbons@aph.org::ec1613ed-5994-4eb6-b433-1418cbdc8754" providerId="AD" clId="Web-{D3A9ABA3-CD25-576A-44B1-1AFB15E74660}" dt="2025-10-06T18:07:06.498" v="0"/>
          <ac:spMkLst>
            <pc:docMk/>
            <pc:sldMk cId="3989249687" sldId="263"/>
            <ac:spMk id="3" creationId="{D20AEA51-D3E6-130A-C707-5A29D2886FB5}"/>
          </ac:spMkLst>
        </pc:spChg>
        <pc:spChg chg="del">
          <ac:chgData name="Erin Gibbons" userId="S::egibbons@aph.org::ec1613ed-5994-4eb6-b433-1418cbdc8754" providerId="AD" clId="Web-{D3A9ABA3-CD25-576A-44B1-1AFB15E74660}" dt="2025-10-06T18:07:12.388" v="1"/>
          <ac:spMkLst>
            <pc:docMk/>
            <pc:sldMk cId="3989249687" sldId="263"/>
            <ac:spMk id="4" creationId="{73FA764E-E828-E893-3206-8FDCFDFF75DE}"/>
          </ac:spMkLst>
        </pc:spChg>
        <pc:picChg chg="add mod ord">
          <ac:chgData name="Erin Gibbons" userId="S::egibbons@aph.org::ec1613ed-5994-4eb6-b433-1418cbdc8754" providerId="AD" clId="Web-{D3A9ABA3-CD25-576A-44B1-1AFB15E74660}" dt="2025-10-06T18:07:20.404" v="3" actId="14100"/>
          <ac:picMkLst>
            <pc:docMk/>
            <pc:sldMk cId="3989249687" sldId="263"/>
            <ac:picMk id="5" creationId="{A2330681-8F7D-7F3F-BB4F-2AFEF1E9E1AD}"/>
          </ac:picMkLst>
        </pc:picChg>
        <pc:picChg chg="add mod ord">
          <ac:chgData name="Erin Gibbons" userId="S::egibbons@aph.org::ec1613ed-5994-4eb6-b433-1418cbdc8754" providerId="AD" clId="Web-{D3A9ABA3-CD25-576A-44B1-1AFB15E74660}" dt="2025-10-06T18:07:23.373" v="4" actId="14100"/>
          <ac:picMkLst>
            <pc:docMk/>
            <pc:sldMk cId="3989249687" sldId="263"/>
            <ac:picMk id="6" creationId="{C6DCEE1C-02C8-FA19-0117-124B1C3ACA62}"/>
          </ac:picMkLst>
        </pc:picChg>
      </pc:sldChg>
      <pc:sldChg chg="ord">
        <pc:chgData name="Erin Gibbons" userId="S::egibbons@aph.org::ec1613ed-5994-4eb6-b433-1418cbdc8754" providerId="AD" clId="Web-{D3A9ABA3-CD25-576A-44B1-1AFB15E74660}" dt="2025-10-06T18:36:34.465" v="31"/>
        <pc:sldMkLst>
          <pc:docMk/>
          <pc:sldMk cId="3818053029" sldId="264"/>
        </pc:sldMkLst>
      </pc:sldChg>
      <pc:sldChg chg="new modNotes">
        <pc:chgData name="Erin Gibbons" userId="S::egibbons@aph.org::ec1613ed-5994-4eb6-b433-1418cbdc8754" providerId="AD" clId="Web-{D3A9ABA3-CD25-576A-44B1-1AFB15E74660}" dt="2025-10-06T18:47:00.308" v="32"/>
        <pc:sldMkLst>
          <pc:docMk/>
          <pc:sldMk cId="3320949463" sldId="265"/>
        </pc:sldMkLst>
      </pc:sldChg>
      <pc:sldChg chg="new ord modNotes">
        <pc:chgData name="Erin Gibbons" userId="S::egibbons@aph.org::ec1613ed-5994-4eb6-b433-1418cbdc8754" providerId="AD" clId="Web-{D3A9ABA3-CD25-576A-44B1-1AFB15E74660}" dt="2025-10-06T18:36:32.105" v="30"/>
        <pc:sldMkLst>
          <pc:docMk/>
          <pc:sldMk cId="1930968048" sldId="266"/>
        </pc:sldMkLst>
      </pc:sldChg>
      <pc:sldChg chg="new">
        <pc:chgData name="Erin Gibbons" userId="S::egibbons@aph.org::ec1613ed-5994-4eb6-b433-1418cbdc8754" providerId="AD" clId="Web-{D3A9ABA3-CD25-576A-44B1-1AFB15E74660}" dt="2025-10-06T18:24:27.255" v="29"/>
        <pc:sldMkLst>
          <pc:docMk/>
          <pc:sldMk cId="3221730253" sldId="267"/>
        </pc:sldMkLst>
      </pc:sldChg>
    </pc:docChg>
  </pc:docChgLst>
  <pc:docChgLst>
    <pc:chgData name="Erin Gibbons" userId="S::egibbons@aph.org::ec1613ed-5994-4eb6-b433-1418cbdc8754" providerId="AD" clId="Web-{D9620600-B510-6D20-49C5-6E3B2FBBC436}"/>
    <pc:docChg chg="addSld delSld">
      <pc:chgData name="Erin Gibbons" userId="S::egibbons@aph.org::ec1613ed-5994-4eb6-b433-1418cbdc8754" providerId="AD" clId="Web-{D9620600-B510-6D20-49C5-6E3B2FBBC436}" dt="2025-09-26T18:07:55.936" v="1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B9EBB-F47A-0148-B31D-84535ADA083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94622-C062-874F-A5CC-A440E03D0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64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Replace w/ pic of Mary and Danielle if found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38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22C67-95A5-4824-B4EF-E0DA4FFAE1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3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E688-5A09-DA42-8441-30EE013B79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30574" y="1137917"/>
            <a:ext cx="6022420" cy="2094014"/>
          </a:xfrm>
        </p:spPr>
        <p:txBody>
          <a:bodyPr anchor="t">
            <a:normAutofit/>
          </a:bodyPr>
          <a:lstStyle>
            <a:lvl1pPr algn="r">
              <a:defRPr sz="4800" b="1" cap="all" spc="250" baseline="0">
                <a:latin typeface="Helvetica" pitchFamily="2" charset="0"/>
              </a:defRPr>
            </a:lvl1pPr>
          </a:lstStyle>
          <a:p>
            <a:r>
              <a:rPr lang="en-US"/>
              <a:t>Place TITLE </a:t>
            </a:r>
            <a:r>
              <a:rPr lang="en-US" err="1"/>
              <a:t>HERe.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630BF-1321-934E-B610-A502B5586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0574" y="3550899"/>
            <a:ext cx="6022419" cy="518858"/>
          </a:xfrm>
        </p:spPr>
        <p:txBody>
          <a:bodyPr>
            <a:normAutofit/>
          </a:bodyPr>
          <a:lstStyle>
            <a:lvl1pPr marL="0" indent="0" algn="r">
              <a:buNone/>
              <a:defRPr sz="3000" spc="150" baseline="0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(optional)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17BFC-168C-1383-C36D-DA80E616F1B2}"/>
              </a:ext>
            </a:extLst>
          </p:cNvPr>
          <p:cNvCxnSpPr/>
          <p:nvPr userDrawn="1"/>
        </p:nvCxnSpPr>
        <p:spPr>
          <a:xfrm>
            <a:off x="10689021" y="1137917"/>
            <a:ext cx="0" cy="5720083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65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Photo Left+job title Full Siz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41B92DE-FE71-1E45-8191-0E6D24DA0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8718" y="1766145"/>
            <a:ext cx="4528856" cy="915069"/>
          </a:xfr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/>
              <a:t>Title Helvetica 28 pt.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355002-0829-69F6-F234-D5A659A428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52B9E3-1AC7-50CC-2DDD-BA9AC6999646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5380EDDB-AA81-040C-C512-5DD55D26CA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4528857" cy="61150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F849C2-1A53-4F54-F05F-4364BE0D9DA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398718" y="2840140"/>
            <a:ext cx="4528856" cy="58886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>
              <a:defRPr sz="18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16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eople Photo Right +job title Full Siz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41B92DE-FE71-1E45-8191-0E6D24DA0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4430" y="1766145"/>
            <a:ext cx="4528856" cy="915069"/>
          </a:xfrm>
        </p:spPr>
        <p:txBody>
          <a:bodyPr>
            <a:noAutofit/>
          </a:bodyPr>
          <a:lstStyle>
            <a:lvl1pPr algn="r">
              <a:defRPr sz="2800" b="1"/>
            </a:lvl1pPr>
          </a:lstStyle>
          <a:p>
            <a:r>
              <a:rPr lang="en-US"/>
              <a:t>Title Helvetica 28 pt.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355002-0829-69F6-F234-D5A659A428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52B9E3-1AC7-50CC-2DDD-BA9AC6999646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5380EDDB-AA81-040C-C512-5DD55D26CA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63143" y="0"/>
            <a:ext cx="4528857" cy="61150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F849C2-1A53-4F54-F05F-4364BE0D9DA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264430" y="2840140"/>
            <a:ext cx="4528856" cy="58886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 algn="r">
              <a:buFont typeface="Arial" panose="020B0604020202020204" pitchFamily="34" charset="0"/>
              <a:buNone/>
              <a:defRPr sz="1800"/>
            </a:lvl2pPr>
            <a:lvl3pPr>
              <a:defRPr sz="18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09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385324-0E32-1B07-18DA-3A54DF7054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927" y="1543948"/>
            <a:ext cx="8034528" cy="779589"/>
          </a:xfrm>
        </p:spPr>
        <p:txBody>
          <a:bodyPr anchor="t">
            <a:normAutofit/>
          </a:bodyPr>
          <a:lstStyle>
            <a:lvl1pPr algn="l">
              <a:defRPr sz="4800" b="1" cap="all" spc="250" baseline="0">
                <a:latin typeface="Helvetica" pitchFamily="2" charset="0"/>
              </a:defRPr>
            </a:lvl1pPr>
          </a:lstStyle>
          <a:p>
            <a:r>
              <a:rPr lang="en-US"/>
              <a:t>Closing slide.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138EA30-E17F-9D83-E6BF-93A423E4EF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8927" y="2323537"/>
            <a:ext cx="8034528" cy="518858"/>
          </a:xfrm>
        </p:spPr>
        <p:txBody>
          <a:bodyPr>
            <a:normAutofit/>
          </a:bodyPr>
          <a:lstStyle>
            <a:lvl1pPr marL="0" indent="0" algn="l">
              <a:buNone/>
              <a:defRPr sz="3000" spc="150" baseline="0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Title of presentation (optional)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B37EFE-7F1F-FDBA-3498-36F379FC05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8927" y="4015606"/>
            <a:ext cx="2193020" cy="9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26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+Content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7BAC425E-BF59-5353-DCB1-6FBEA6CF748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596C453-7B12-ABA4-64E1-F2428F894039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8203" y="1607039"/>
            <a:ext cx="4909459" cy="39316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1FB529E-A1FF-ED3C-5A5C-3AACB19AEED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455225" y="1607039"/>
            <a:ext cx="4909459" cy="39316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D1589615-E8B3-FE88-4229-6047EBC5E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58" y="6205328"/>
            <a:ext cx="1358240" cy="5888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4C0A2C23-5D54-0E3A-5CC3-089D412C64BF}"/>
              </a:ext>
            </a:extLst>
          </p:cNvPr>
          <p:cNvSpPr txBox="1"/>
          <p:nvPr/>
        </p:nvSpPr>
        <p:spPr>
          <a:xfrm>
            <a:off x="9460537" y="6292818"/>
            <a:ext cx="2008589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FFFFFF"/>
                </a:solidFill>
                <a:uFillTx/>
                <a:latin typeface="APH Beta 2" pitchFamily="2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315144296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sition Slide left align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E688-5A09-DA42-8441-30EE013B79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0845" y="2771331"/>
            <a:ext cx="8810069" cy="657669"/>
          </a:xfrm>
        </p:spPr>
        <p:txBody>
          <a:bodyPr anchor="t">
            <a:noAutofit/>
          </a:bodyPr>
          <a:lstStyle>
            <a:lvl1pPr algn="l">
              <a:defRPr sz="4400" b="1" cap="all" spc="2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transition SLIDE TITLE.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630BF-1321-934E-B610-A502B5586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0845" y="3459176"/>
            <a:ext cx="8810069" cy="305498"/>
          </a:xfrm>
        </p:spPr>
        <p:txBody>
          <a:bodyPr>
            <a:noAutofit/>
          </a:bodyPr>
          <a:lstStyle>
            <a:lvl1pPr marL="0" indent="0" algn="l">
              <a:buNone/>
              <a:defRPr sz="3000" spc="150" baseline="0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Optional subtitle on transition slide.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5E7718-8A3E-4A24-727A-44CCAAFAC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0845" y="5631043"/>
            <a:ext cx="2193020" cy="9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98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ransition Slide right align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E688-5A09-DA42-8441-30EE013B79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0845" y="2771331"/>
            <a:ext cx="8810069" cy="657669"/>
          </a:xfrm>
        </p:spPr>
        <p:txBody>
          <a:bodyPr anchor="t">
            <a:noAutofit/>
          </a:bodyPr>
          <a:lstStyle>
            <a:lvl1pPr algn="l">
              <a:defRPr sz="4400" b="1" cap="all" spc="2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transition SLIDE TITLE.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630BF-1321-934E-B610-A502B5586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0845" y="3459176"/>
            <a:ext cx="8810069" cy="305498"/>
          </a:xfrm>
        </p:spPr>
        <p:txBody>
          <a:bodyPr>
            <a:noAutofit/>
          </a:bodyPr>
          <a:lstStyle>
            <a:lvl1pPr marL="0" indent="0" algn="l">
              <a:buNone/>
              <a:defRPr sz="3000" spc="150" baseline="0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Optional subtitle on transition slide.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725BC-7B1E-3C1B-6358-F7C08BD2CA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0845" y="5631043"/>
            <a:ext cx="2193020" cy="9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46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6CE9F-C492-4A36-8032-BDA586182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/>
              <a:t>Title Helvetica bold 44 pt.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F5FAD1D-151C-DD4E-A0D5-983A6E271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10515600" cy="393161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00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6D7C33-D9BF-ADE7-94A2-124017269C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7FDA70-DDDD-DE99-4074-238C64F17414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291753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F5FAD1D-151C-DD4E-A0D5-983A6E271C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13185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000"/>
              <a:t>Click to add full page photo only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6D7C33-D9BF-ADE7-94A2-124017269C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7FDA70-DDDD-DE99-4074-238C64F17414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2677220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A335116-AA61-48FC-AE89-8E15FFADD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/>
              <a:t>Title Helvetica bold 44 pt.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A3623811-8EFD-5E48-99DB-15C7655A9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4909457" cy="3931611"/>
          </a:xfrm>
        </p:spPr>
        <p:txBody>
          <a:bodyPr>
            <a:normAutofit/>
          </a:bodyPr>
          <a:lstStyle>
            <a:lvl1pPr>
              <a:buFontTx/>
              <a:buNone/>
              <a:defRPr/>
            </a:lvl1pPr>
          </a:lstStyle>
          <a:p>
            <a:pPr marL="0" lvl="0" indent="0">
              <a:buNone/>
            </a:pPr>
            <a:r>
              <a:rPr lang="en-US" sz="3000"/>
              <a:t>Click to edit Master text styles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ACE185C7-ADE2-D64E-992F-8DF9C837365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5229" y="1607040"/>
            <a:ext cx="4909457" cy="393161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00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F48217-044D-E11F-FDA8-1D2BCE27DC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B35446-87DF-0C07-8B8A-59E55B4BC59D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1621485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87374B-093F-4933-ADED-9523037140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44179"/>
          </a:xfrm>
        </p:spPr>
        <p:txBody>
          <a:bodyPr/>
          <a:lstStyle/>
          <a:p>
            <a:pPr lvl="0"/>
            <a:r>
              <a:rPr lang="en-US"/>
              <a:t>Title Helvetica bold 44 pt.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5B22B1-853A-6913-1DAA-2CE73A7E6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07040"/>
            <a:ext cx="3189514" cy="3931611"/>
          </a:xfrm>
        </p:spPr>
        <p:txBody>
          <a:bodyPr>
            <a:normAutofit/>
          </a:bodyPr>
          <a:lstStyle>
            <a:lvl1pPr>
              <a:buFontTx/>
              <a:buNone/>
              <a:defRPr/>
            </a:lvl1pPr>
          </a:lstStyle>
          <a:p>
            <a:pPr marL="0" lvl="0" indent="0">
              <a:buNone/>
            </a:pPr>
            <a:r>
              <a:rPr lang="en-US" sz="3000"/>
              <a:t>Click to edit Master text styles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1B3A213-4E3E-8085-382C-710A3279DB6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01243" y="1607037"/>
            <a:ext cx="3189514" cy="393161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000"/>
              <a:t>Click to edit Master text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90BBF75-D7E1-6BF4-9365-319E3479866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64285" y="1607038"/>
            <a:ext cx="3189514" cy="393161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00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EDA8F6-11D4-771D-8D96-50BB0071E0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6CC122-B8AB-1E90-D88E-866A376C33C5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1650636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Photo+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41B92DE-FE71-1E45-8191-0E6D24DA0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2144" y="741641"/>
            <a:ext cx="5587746" cy="573659"/>
          </a:xfrm>
        </p:spPr>
        <p:txBody>
          <a:bodyPr>
            <a:noAutofit/>
          </a:bodyPr>
          <a:lstStyle>
            <a:lvl1pPr>
              <a:defRPr sz="3800" b="1"/>
            </a:lvl1pPr>
          </a:lstStyle>
          <a:p>
            <a:r>
              <a:rPr lang="en-US"/>
              <a:t>Title Helvetica 38 pt.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A72DE0-EB9D-7C48-B7B2-0B9701BC48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941" y="741642"/>
            <a:ext cx="3020131" cy="447581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AD4155-B02F-E748-ABE5-7DC0D1C413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62144" y="1604733"/>
            <a:ext cx="5587746" cy="3612726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355002-0829-69F6-F234-D5A659A428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52B9E3-1AC7-50CC-2DDD-BA9AC6999646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331647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Photo+Content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41B92DE-FE71-1E45-8191-0E6D24DA0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4762" y="777449"/>
            <a:ext cx="5587746" cy="573659"/>
          </a:xfrm>
        </p:spPr>
        <p:txBody>
          <a:bodyPr>
            <a:noAutofit/>
          </a:bodyPr>
          <a:lstStyle>
            <a:lvl1pPr algn="r">
              <a:defRPr sz="3800" b="1"/>
            </a:lvl1pPr>
          </a:lstStyle>
          <a:p>
            <a:r>
              <a:rPr lang="en-US"/>
              <a:t>Title Helvetica 38 pt.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A72DE0-EB9D-7C48-B7B2-0B9701BC48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29759" y="777449"/>
            <a:ext cx="3020131" cy="447581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AD4155-B02F-E748-ABE5-7DC0D1C413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94762" y="1640541"/>
            <a:ext cx="5587746" cy="3612726"/>
          </a:xfrm>
        </p:spPr>
        <p:txBody>
          <a:bodyPr>
            <a:normAutofit/>
          </a:bodyPr>
          <a:lstStyle>
            <a:lvl1pPr algn="r">
              <a:defRPr sz="2600"/>
            </a:lvl1pPr>
            <a:lvl2pPr algn="r">
              <a:defRPr sz="2600"/>
            </a:lvl2pPr>
            <a:lvl3pPr algn="r">
              <a:defRPr sz="26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355002-0829-69F6-F234-D5A659A428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52B9E3-1AC7-50CC-2DDD-BA9AC6999646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1927135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CC6617-D2E5-5B4D-9F87-40E8B531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4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B6536-045E-DC4D-BC2D-AE7ADCF26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32E42-3F79-344B-B9F5-44B08F437C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0ADEA-530E-7F42-B7F3-C65A56F36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9AB133FE-E6F7-EC46-8519-564ACF3093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5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2" r:id="rId2"/>
    <p:sldLayoutId id="2147483661" r:id="rId3"/>
    <p:sldLayoutId id="2147483650" r:id="rId4"/>
    <p:sldLayoutId id="2147483667" r:id="rId5"/>
    <p:sldLayoutId id="2147483654" r:id="rId6"/>
    <p:sldLayoutId id="2147483657" r:id="rId7"/>
    <p:sldLayoutId id="2147483662" r:id="rId8"/>
    <p:sldLayoutId id="2147483663" r:id="rId9"/>
    <p:sldLayoutId id="2147483664" r:id="rId10"/>
    <p:sldLayoutId id="2147483668" r:id="rId11"/>
    <p:sldLayoutId id="2147483651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0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0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873F35-4D31-3222-BB47-BA15C3D74F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0441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B80C2-685F-8E99-E641-71212F0DC7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AA6401-80EC-E912-E7E3-A4B41419E5F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Helvetic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9A72BF-F0E2-6FFE-8E01-06761B2B04B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Helvetica" pitchFamily="2"/>
              </a:defRPr>
            </a:lvl1pPr>
          </a:lstStyle>
          <a:p>
            <a:fld id="{339BE2C8-4BD9-4694-8068-4ADC2E4BD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9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 ftr="0" dt="0"/>
  <p:txStyles>
    <p:titleStyle>
      <a:lvl1pPr marL="0" marR="0" lvl="0" indent="0" algn="l" defTabSz="914400" rtl="0" eaLnBrk="1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1" i="0" u="none" strike="noStrike" kern="1200" cap="none" spc="0" baseline="0">
          <a:solidFill>
            <a:srgbClr val="000000"/>
          </a:solidFill>
          <a:uFillTx/>
          <a:latin typeface="Helvetica" pitchFamily="2"/>
        </a:defRPr>
      </a:lvl1pPr>
    </p:titleStyle>
    <p:bodyStyle>
      <a:lvl1pPr marL="0" marR="0" lvl="0" indent="0" algn="l" defTabSz="914400" rtl="0" eaLnBrk="1" fontAlgn="auto" hangingPunct="1">
        <a:lnSpc>
          <a:spcPct val="90000"/>
        </a:lnSpc>
        <a:spcBef>
          <a:spcPts val="1000"/>
        </a:spcBef>
        <a:spcAft>
          <a:spcPts val="0"/>
        </a:spcAft>
        <a:buNone/>
        <a:tabLst/>
        <a:defRPr lang="en-US" sz="3000" b="0" i="0" u="none" strike="noStrike" kern="1200" cap="none" spc="0" baseline="0">
          <a:solidFill>
            <a:srgbClr val="000000"/>
          </a:solidFill>
          <a:uFillTx/>
          <a:latin typeface="Helvetica" pitchFamily="2"/>
        </a:defRPr>
      </a:lvl1pPr>
      <a:lvl2pPr marL="457200" marR="0" lvl="1" indent="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None/>
        <a:tabLst/>
        <a:defRPr lang="en-US" sz="3000" b="0" i="0" u="none" strike="noStrike" kern="1200" cap="none" spc="0" baseline="0">
          <a:solidFill>
            <a:srgbClr val="000000"/>
          </a:solidFill>
          <a:uFillTx/>
          <a:latin typeface="Helvetica" pitchFamily="2"/>
        </a:defRPr>
      </a:lvl2pPr>
      <a:lvl3pPr marL="914400" marR="0" lvl="2" indent="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None/>
        <a:tabLst/>
        <a:defRPr lang="en-US" sz="3000" b="0" i="0" u="none" strike="noStrike" kern="1200" cap="none" spc="0" baseline="0">
          <a:solidFill>
            <a:srgbClr val="000000"/>
          </a:solidFill>
          <a:uFillTx/>
          <a:latin typeface="Helvetica" pitchFamily="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hhive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43BDB-07B9-745F-D27C-B156F5AE51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Shaping the dot experience together</a:t>
            </a:r>
          </a:p>
        </p:txBody>
      </p:sp>
      <p:pic>
        <p:nvPicPr>
          <p:cNvPr id="7" name="Picture 6" descr="Annual Meeting Thrive theme logo">
            <a:extLst>
              <a:ext uri="{FF2B5EF4-FFF2-40B4-BE49-F238E27FC236}">
                <a16:creationId xmlns:a16="http://schemas.microsoft.com/office/drawing/2014/main" id="{6D050A5F-4A69-DFF8-5B7C-5639D9383F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83718" y="4162522"/>
            <a:ext cx="2469275" cy="246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7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09D29-3C24-B79F-9792-69DD2DBF7C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038990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5E31B-2F45-8267-2AA5-52B3372ECA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251023"/>
            <a:ext cx="10515600" cy="1044179"/>
          </a:xfrm>
        </p:spPr>
        <p:txBody>
          <a:bodyPr>
            <a:normAutofit fontScale="90000"/>
          </a:bodyPr>
          <a:lstStyle/>
          <a:p>
            <a:r>
              <a:rPr lang="en-US" dirty="0"/>
              <a:t>Original APH Building with rendering of Future Building</a:t>
            </a:r>
          </a:p>
        </p:txBody>
      </p:sp>
      <p:pic>
        <p:nvPicPr>
          <p:cNvPr id="4" name="Content Placeholder 3" descr="Black and white photo of the original APH building on the left with the rendering of the new building.">
            <a:extLst>
              <a:ext uri="{FF2B5EF4-FFF2-40B4-BE49-F238E27FC236}">
                <a16:creationId xmlns:a16="http://schemas.microsoft.com/office/drawing/2014/main" id="{94267180-F350-4B00-82E5-4DAC1B234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877" y="0"/>
            <a:ext cx="10902245" cy="6132513"/>
          </a:xfrm>
        </p:spPr>
      </p:pic>
    </p:spTree>
    <p:extLst>
      <p:ext uri="{BB962C8B-B14F-4D97-AF65-F5344CB8AC3E}">
        <p14:creationId xmlns:p14="http://schemas.microsoft.com/office/powerpoint/2010/main" val="2060851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0E7FB-0344-A849-E368-6E7813F447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293554"/>
            <a:ext cx="10515600" cy="1044179"/>
          </a:xfrm>
        </p:spPr>
        <p:txBody>
          <a:bodyPr>
            <a:normAutofit fontScale="90000"/>
          </a:bodyPr>
          <a:lstStyle/>
          <a:p>
            <a:r>
              <a:rPr lang="en-US" dirty="0"/>
              <a:t>Current construction photo of front of APH building</a:t>
            </a:r>
          </a:p>
        </p:txBody>
      </p:sp>
      <p:pic>
        <p:nvPicPr>
          <p:cNvPr id="4" name="Content Placeholder 3" descr="Construction photo of the current APH building where The Dot Experience will be in the front.">
            <a:extLst>
              <a:ext uri="{FF2B5EF4-FFF2-40B4-BE49-F238E27FC236}">
                <a16:creationId xmlns:a16="http://schemas.microsoft.com/office/drawing/2014/main" id="{CB48A7FD-26CC-4892-831E-3CD7E90F6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7658" y="0"/>
            <a:ext cx="8176684" cy="6132513"/>
          </a:xfrm>
        </p:spPr>
      </p:pic>
    </p:spTree>
    <p:extLst>
      <p:ext uri="{BB962C8B-B14F-4D97-AF65-F5344CB8AC3E}">
        <p14:creationId xmlns:p14="http://schemas.microsoft.com/office/powerpoint/2010/main" val="4041940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D8B52-175B-4FCB-80AB-2B3BB6AA9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0845" y="2034731"/>
            <a:ext cx="8810069" cy="657669"/>
          </a:xfrm>
        </p:spPr>
        <p:txBody>
          <a:bodyPr/>
          <a:lstStyle/>
          <a:p>
            <a:r>
              <a:rPr lang="en-US"/>
              <a:t>Mission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29CA4B-9883-4C24-B285-0538F76E4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578" y="2697176"/>
            <a:ext cx="8810069" cy="305498"/>
          </a:xfrm>
        </p:spPr>
        <p:txBody>
          <a:bodyPr/>
          <a:lstStyle/>
          <a:p>
            <a:r>
              <a:rPr lang="en-US"/>
              <a:t>To change perspectives about blindness and empower individual action toward a world that welcomes everyone.</a:t>
            </a:r>
          </a:p>
        </p:txBody>
      </p:sp>
    </p:spTree>
    <p:extLst>
      <p:ext uri="{BB962C8B-B14F-4D97-AF65-F5344CB8AC3E}">
        <p14:creationId xmlns:p14="http://schemas.microsoft.com/office/powerpoint/2010/main" val="2504641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6300E-5559-3741-FA5B-9FED60C1BE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187229"/>
            <a:ext cx="10515600" cy="1044179"/>
          </a:xfrm>
        </p:spPr>
        <p:txBody>
          <a:bodyPr>
            <a:normAutofit fontScale="90000"/>
          </a:bodyPr>
          <a:lstStyle/>
          <a:p>
            <a:r>
              <a:rPr lang="en-US" dirty="0"/>
              <a:t>Focus group with ceramic heads on table</a:t>
            </a:r>
          </a:p>
        </p:txBody>
      </p:sp>
      <p:pic>
        <p:nvPicPr>
          <p:cNvPr id="4" name="Content Placeholder 3" descr="A group of people sitting at a table touching ceramic heads. This is part of a focus group for The Dot Experience.">
            <a:extLst>
              <a:ext uri="{FF2B5EF4-FFF2-40B4-BE49-F238E27FC236}">
                <a16:creationId xmlns:a16="http://schemas.microsoft.com/office/drawing/2014/main" id="{CAC5AA0E-B5B0-4F16-8E91-02B76585E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7658" y="0"/>
            <a:ext cx="8176684" cy="6132513"/>
          </a:xfrm>
        </p:spPr>
      </p:pic>
    </p:spTree>
    <p:extLst>
      <p:ext uri="{BB962C8B-B14F-4D97-AF65-F5344CB8AC3E}">
        <p14:creationId xmlns:p14="http://schemas.microsoft.com/office/powerpoint/2010/main" val="1404886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77D01-F98B-F08D-96C0-EB9DC275B6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155331"/>
            <a:ext cx="10515600" cy="1044179"/>
          </a:xfrm>
        </p:spPr>
        <p:txBody>
          <a:bodyPr>
            <a:normAutofit fontScale="90000"/>
          </a:bodyPr>
          <a:lstStyle/>
          <a:p>
            <a:r>
              <a:rPr lang="en-US" dirty="0"/>
              <a:t>Person reading a tactile map on display</a:t>
            </a:r>
          </a:p>
        </p:txBody>
      </p:sp>
      <p:pic>
        <p:nvPicPr>
          <p:cNvPr id="4" name="Content Placeholder 3" descr="A person touching a tactile map on display.">
            <a:extLst>
              <a:ext uri="{FF2B5EF4-FFF2-40B4-BE49-F238E27FC236}">
                <a16:creationId xmlns:a16="http://schemas.microsoft.com/office/drawing/2014/main" id="{E94F38A2-BA60-42C4-BAF6-8B7E9C94F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7658" y="0"/>
            <a:ext cx="8176684" cy="6132513"/>
          </a:xfrm>
        </p:spPr>
      </p:pic>
    </p:spTree>
    <p:extLst>
      <p:ext uri="{BB962C8B-B14F-4D97-AF65-F5344CB8AC3E}">
        <p14:creationId xmlns:p14="http://schemas.microsoft.com/office/powerpoint/2010/main" val="2220576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6E9AB-91CC-AE60-9E0C-C45276D6D4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251024"/>
            <a:ext cx="10515600" cy="1044179"/>
          </a:xfrm>
        </p:spPr>
        <p:txBody>
          <a:bodyPr/>
          <a:lstStyle/>
          <a:p>
            <a:r>
              <a:rPr lang="en-US" dirty="0"/>
              <a:t>Focus group</a:t>
            </a:r>
          </a:p>
        </p:txBody>
      </p:sp>
      <p:pic>
        <p:nvPicPr>
          <p:cNvPr id="12" name="Content Placeholder 11" descr="A group of people sitting at a table.">
            <a:extLst>
              <a:ext uri="{FF2B5EF4-FFF2-40B4-BE49-F238E27FC236}">
                <a16:creationId xmlns:a16="http://schemas.microsoft.com/office/drawing/2014/main" id="{3DAF4837-E9C2-4E52-A3D7-DDC2F1DC38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7658" y="0"/>
            <a:ext cx="8176684" cy="6132513"/>
          </a:xfrm>
        </p:spPr>
      </p:pic>
    </p:spTree>
    <p:extLst>
      <p:ext uri="{BB962C8B-B14F-4D97-AF65-F5344CB8AC3E}">
        <p14:creationId xmlns:p14="http://schemas.microsoft.com/office/powerpoint/2010/main" val="1764536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E4510-9746-23C2-E0A1-573480470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87229"/>
            <a:ext cx="10515600" cy="1044179"/>
          </a:xfrm>
        </p:spPr>
        <p:txBody>
          <a:bodyPr/>
          <a:lstStyle/>
          <a:p>
            <a:r>
              <a:rPr lang="en-US" dirty="0"/>
              <a:t>Braille plates near display</a:t>
            </a:r>
          </a:p>
        </p:txBody>
      </p:sp>
      <p:pic>
        <p:nvPicPr>
          <p:cNvPr id="5" name="Content Placeholder 4" descr="Two people reading a braille plate on a table in front of them.">
            <a:extLst>
              <a:ext uri="{FF2B5EF4-FFF2-40B4-BE49-F238E27FC236}">
                <a16:creationId xmlns:a16="http://schemas.microsoft.com/office/drawing/2014/main" id="{A2330681-8F7D-7F3F-BB4F-2AFEF1E9E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7878" y="387840"/>
            <a:ext cx="3734020" cy="5150811"/>
          </a:xfrm>
          <a:prstGeom prst="rect">
            <a:avLst/>
          </a:prstGeom>
        </p:spPr>
      </p:pic>
      <p:pic>
        <p:nvPicPr>
          <p:cNvPr id="6" name="Content Placeholder 5" descr="A person at a display reading the braille plate in front of it.">
            <a:extLst>
              <a:ext uri="{FF2B5EF4-FFF2-40B4-BE49-F238E27FC236}">
                <a16:creationId xmlns:a16="http://schemas.microsoft.com/office/drawing/2014/main" id="{C6DCEE1C-02C8-FA19-0117-124B1C3ACA6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590733" y="387840"/>
            <a:ext cx="3795169" cy="51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49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7A918-8CD6-606E-29F2-C1330A75280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>
            <a:normAutofit fontScale="90000"/>
          </a:bodyPr>
          <a:lstStyle/>
          <a:p>
            <a:pPr lvl="0" algn="ctr"/>
            <a:r>
              <a:rPr lang="en-US" dirty="0"/>
              <a:t>ACVREP Submission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www.aphhive.org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27072-9504-202F-3E2F-826328F67DD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203" y="1607039"/>
            <a:ext cx="4909459" cy="4449205"/>
          </a:xfrm>
        </p:spPr>
        <p:txBody>
          <a:bodyPr/>
          <a:lstStyle/>
          <a:p>
            <a:pPr marL="514350" lvl="0" indent="-514350">
              <a:buSzPct val="100000"/>
              <a:buFont typeface="Arial"/>
              <a:buAutoNum type="arabicPeriod"/>
            </a:pPr>
            <a:r>
              <a:rPr lang="en-US" dirty="0"/>
              <a:t>Enter Hive with QR code</a:t>
            </a:r>
          </a:p>
          <a:p>
            <a:pPr marL="514350" lvl="0" indent="-514350">
              <a:buSzPct val="100000"/>
              <a:buFont typeface="Arial"/>
              <a:buAutoNum type="arabicPeriod"/>
            </a:pPr>
            <a:r>
              <a:rPr lang="en-US" dirty="0"/>
              <a:t>Select sign-in</a:t>
            </a:r>
          </a:p>
          <a:p>
            <a:pPr marL="514350" lvl="0" indent="-514350">
              <a:buSzPct val="100000"/>
              <a:buFont typeface="Arial"/>
              <a:buAutoNum type="arabicPeriod"/>
            </a:pPr>
            <a:r>
              <a:rPr lang="en-US" dirty="0"/>
              <a:t>Click “Event Certificate Request”</a:t>
            </a:r>
          </a:p>
          <a:p>
            <a:pPr marL="514350" lvl="0" indent="-514350">
              <a:buSzPct val="100000"/>
              <a:buFont typeface="Arial"/>
              <a:buAutoNum type="arabicPeriod"/>
            </a:pPr>
            <a:r>
              <a:rPr lang="en-US" dirty="0"/>
              <a:t>Enter opening and closing codes</a:t>
            </a:r>
          </a:p>
          <a:p>
            <a:pPr marL="514350" lvl="0" indent="-514350">
              <a:buSzPct val="100000"/>
              <a:buFont typeface="Arial"/>
              <a:buAutoNum type="arabicPeriod"/>
            </a:pPr>
            <a:r>
              <a:rPr lang="en-US" dirty="0"/>
              <a:t>Click “Validate Codes”</a:t>
            </a:r>
          </a:p>
        </p:txBody>
      </p:sp>
      <p:pic>
        <p:nvPicPr>
          <p:cNvPr id="4" name="Content Placeholder 8" descr="QR code for APH Hive website, www.aphhive.org">
            <a:extLst>
              <a:ext uri="{FF2B5EF4-FFF2-40B4-BE49-F238E27FC236}">
                <a16:creationId xmlns:a16="http://schemas.microsoft.com/office/drawing/2014/main" id="{9D2A7752-F945-0842-4C13-0398F64FB02E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/>
          <a:stretch/>
        </p:blipFill>
        <p:spPr>
          <a:xfrm>
            <a:off x="8133663" y="1781964"/>
            <a:ext cx="3657600" cy="3581403"/>
          </a:xfrm>
        </p:spPr>
      </p:pic>
    </p:spTree>
    <p:extLst>
      <p:ext uri="{BB962C8B-B14F-4D97-AF65-F5344CB8AC3E}">
        <p14:creationId xmlns:p14="http://schemas.microsoft.com/office/powerpoint/2010/main" val="3818053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H">
      <a:dk1>
        <a:srgbClr val="000000"/>
      </a:dk1>
      <a:lt1>
        <a:srgbClr val="FFFFFF"/>
      </a:lt1>
      <a:dk2>
        <a:srgbClr val="5B6670"/>
      </a:dk2>
      <a:lt2>
        <a:srgbClr val="FFFFFF"/>
      </a:lt2>
      <a:accent1>
        <a:srgbClr val="E33E60"/>
      </a:accent1>
      <a:accent2>
        <a:srgbClr val="5CA0A7"/>
      </a:accent2>
      <a:accent3>
        <a:srgbClr val="FE9600"/>
      </a:accent3>
      <a:accent4>
        <a:srgbClr val="713F71"/>
      </a:accent4>
      <a:accent5>
        <a:srgbClr val="5B6670"/>
      </a:accent5>
      <a:accent6>
        <a:srgbClr val="E6365F"/>
      </a:accent6>
      <a:hlink>
        <a:srgbClr val="E92C5E"/>
      </a:hlink>
      <a:folHlink>
        <a:srgbClr val="57A1A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2022-template - Copy.pptx" id="{BAC01CD9-183C-4D04-A439-3F7B93598B6C}" vid="{23435B55-B02A-4314-ABD2-3B254ECDE015}"/>
    </a:ext>
  </a:extLst>
</a:theme>
</file>

<file path=ppt/theme/theme2.xml><?xml version="1.0" encoding="utf-8"?>
<a:theme xmlns:a="http://schemas.openxmlformats.org/drawingml/2006/main" name="AM24_3B_Producing Robust Discussions Round Tabl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M24_3B_Producing Robust Discussions Round Table" id="{9F322785-F424-4D39-BF32-415E0EC51A6F}" vid="{BDBFCC42-BCC9-4B8F-BE33-DA538FE1754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b61c8e0-eab5-4c7c-adc7-4eb79cbd7f78">
      <Terms xmlns="http://schemas.microsoft.com/office/infopath/2007/PartnerControls"/>
    </lcf76f155ced4ddcb4097134ff3c332f>
    <TaxCatchAll xmlns="cbb253ac-5ac1-4dc8-aaa4-ae36c491a20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17DCC81D95E840A6B6D9A1B38F7345" ma:contentTypeVersion="18" ma:contentTypeDescription="Create a new document." ma:contentTypeScope="" ma:versionID="5805a5a3eae5053ba8bcc3f508ef1cd0">
  <xsd:schema xmlns:xsd="http://www.w3.org/2001/XMLSchema" xmlns:xs="http://www.w3.org/2001/XMLSchema" xmlns:p="http://schemas.microsoft.com/office/2006/metadata/properties" xmlns:ns2="db61c8e0-eab5-4c7c-adc7-4eb79cbd7f78" xmlns:ns3="cbb253ac-5ac1-4dc8-aaa4-ae36c491a202" targetNamespace="http://schemas.microsoft.com/office/2006/metadata/properties" ma:root="true" ma:fieldsID="6e65ef5d8fb5723de40385cb4c2bbcf9" ns2:_="" ns3:_="">
    <xsd:import namespace="db61c8e0-eab5-4c7c-adc7-4eb79cbd7f78"/>
    <xsd:import namespace="cbb253ac-5ac1-4dc8-aaa4-ae36c491a2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61c8e0-eab5-4c7c-adc7-4eb79cbd7f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ac181ec-6c34-4630-9754-a2a661e894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b253ac-5ac1-4dc8-aaa4-ae36c491a20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bc23200-f7ea-49a8-a9ad-5a1160a82e76}" ma:internalName="TaxCatchAll" ma:showField="CatchAllData" ma:web="cbb253ac-5ac1-4dc8-aaa4-ae36c491a2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3AE086-89A7-43D0-90E6-34570BC4126A}">
  <ds:schemaRefs>
    <ds:schemaRef ds:uri="http://purl.org/dc/elements/1.1/"/>
    <ds:schemaRef ds:uri="http://purl.org/dc/dcmitype/"/>
    <ds:schemaRef ds:uri="http://www.w3.org/XML/1998/namespace"/>
    <ds:schemaRef ds:uri="db61c8e0-eab5-4c7c-adc7-4eb79cbd7f78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cbb253ac-5ac1-4dc8-aaa4-ae36c491a202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AD85306-2E95-4894-B714-2FA13780B5C3}">
  <ds:schemaRefs>
    <ds:schemaRef ds:uri="cbb253ac-5ac1-4dc8-aaa4-ae36c491a202"/>
    <ds:schemaRef ds:uri="db61c8e0-eab5-4c7c-adc7-4eb79cbd7f7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5792D2B-1CD9-4FDE-8705-C5082D4DDF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106</Words>
  <Application>Microsoft Macintosh PowerPoint</Application>
  <PresentationFormat>Widescreen</PresentationFormat>
  <Paragraphs>20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APH Beta 2</vt:lpstr>
      <vt:lpstr>Arial</vt:lpstr>
      <vt:lpstr>Calibri</vt:lpstr>
      <vt:lpstr>Helvetica</vt:lpstr>
      <vt:lpstr>Office Theme</vt:lpstr>
      <vt:lpstr>AM24_3B_Producing Robust Discussions Round Table</vt:lpstr>
      <vt:lpstr>Shaping the dot experience together</vt:lpstr>
      <vt:lpstr>Original APH Building with rendering of Future Building</vt:lpstr>
      <vt:lpstr>Current construction photo of front of APH building</vt:lpstr>
      <vt:lpstr>Mission Statement</vt:lpstr>
      <vt:lpstr>Focus group with ceramic heads on table</vt:lpstr>
      <vt:lpstr>Person reading a tactile map on display</vt:lpstr>
      <vt:lpstr>Focus group</vt:lpstr>
      <vt:lpstr>Braille plates near display</vt:lpstr>
      <vt:lpstr>ACVREP Submission www.aphhive.org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D. Jones</dc:creator>
  <cp:lastModifiedBy>Stephanie Lancaster</cp:lastModifiedBy>
  <cp:revision>24</cp:revision>
  <dcterms:created xsi:type="dcterms:W3CDTF">2022-08-25T14:48:21Z</dcterms:created>
  <dcterms:modified xsi:type="dcterms:W3CDTF">2025-10-07T19:24:38Z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0x0101009117DCC81D95E840A6B6D9A1B38F7345</vt:lpwstr>
  </property>
</Properties>
</file>