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7" r:id="rId4"/>
    <p:sldMasterId id="2147483670" r:id="rId5"/>
  </p:sldMasterIdLst>
  <p:notesMasterIdLst>
    <p:notesMasterId r:id="rId32"/>
  </p:notesMasterIdLst>
  <p:handoutMasterIdLst>
    <p:handoutMasterId r:id="rId33"/>
  </p:handoutMasterIdLst>
  <p:sldIdLst>
    <p:sldId id="340" r:id="rId6"/>
    <p:sldId id="314" r:id="rId7"/>
    <p:sldId id="341" r:id="rId8"/>
    <p:sldId id="315" r:id="rId9"/>
    <p:sldId id="316" r:id="rId10"/>
    <p:sldId id="334" r:id="rId11"/>
    <p:sldId id="342" r:id="rId12"/>
    <p:sldId id="319" r:id="rId13"/>
    <p:sldId id="320" r:id="rId14"/>
    <p:sldId id="343" r:id="rId15"/>
    <p:sldId id="322" r:id="rId16"/>
    <p:sldId id="338" r:id="rId17"/>
    <p:sldId id="324" r:id="rId18"/>
    <p:sldId id="325" r:id="rId19"/>
    <p:sldId id="326" r:id="rId20"/>
    <p:sldId id="327" r:id="rId21"/>
    <p:sldId id="328" r:id="rId22"/>
    <p:sldId id="329" r:id="rId23"/>
    <p:sldId id="344" r:id="rId24"/>
    <p:sldId id="331" r:id="rId25"/>
    <p:sldId id="333" r:id="rId26"/>
    <p:sldId id="332" r:id="rId27"/>
    <p:sldId id="345" r:id="rId28"/>
    <p:sldId id="336" r:id="rId29"/>
    <p:sldId id="346" r:id="rId30"/>
    <p:sldId id="339"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089" autoAdjust="0"/>
    <p:restoredTop sz="67667" autoAdjust="0"/>
  </p:normalViewPr>
  <p:slideViewPr>
    <p:cSldViewPr snapToGrid="0">
      <p:cViewPr varScale="1">
        <p:scale>
          <a:sx n="115" d="100"/>
          <a:sy n="115" d="100"/>
        </p:scale>
        <p:origin x="2464" y="192"/>
      </p:cViewPr>
      <p:guideLst>
        <p:guide orient="horz" pos="2184"/>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handoutMaster" Target="handoutMasters/handoutMaster1.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my Campbell" userId="f31513db-71a4-4408-aede-bddf0fd5b9fc" providerId="ADAL" clId="{C1B5C3DC-EAF8-4460-AD41-DF3621789AAD}"/>
    <pc:docChg chg="addSld modSld addMainMaster modMainMaster">
      <pc:chgData name="Amy Campbell" userId="f31513db-71a4-4408-aede-bddf0fd5b9fc" providerId="ADAL" clId="{C1B5C3DC-EAF8-4460-AD41-DF3621789AAD}" dt="2025-10-06T17:47:09.244" v="1"/>
      <pc:docMkLst>
        <pc:docMk/>
      </pc:docMkLst>
      <pc:sldChg chg="add">
        <pc:chgData name="Amy Campbell" userId="f31513db-71a4-4408-aede-bddf0fd5b9fc" providerId="ADAL" clId="{C1B5C3DC-EAF8-4460-AD41-DF3621789AAD}" dt="2025-10-06T17:47:09.244" v="1"/>
        <pc:sldMkLst>
          <pc:docMk/>
          <pc:sldMk cId="236982780" sldId="339"/>
        </pc:sldMkLst>
      </pc:sldChg>
      <pc:sldMasterChg chg="modSldLayout">
        <pc:chgData name="Amy Campbell" userId="f31513db-71a4-4408-aede-bddf0fd5b9fc" providerId="ADAL" clId="{C1B5C3DC-EAF8-4460-AD41-DF3621789AAD}" dt="2025-10-06T17:47:09.243" v="0" actId="27028"/>
        <pc:sldMasterMkLst>
          <pc:docMk/>
          <pc:sldMasterMk cId="1248888737" sldId="2147483667"/>
        </pc:sldMasterMkLst>
        <pc:sldLayoutChg chg="replId">
          <pc:chgData name="Amy Campbell" userId="f31513db-71a4-4408-aede-bddf0fd5b9fc" providerId="ADAL" clId="{C1B5C3DC-EAF8-4460-AD41-DF3621789AAD}" dt="2025-10-06T17:47:09.243" v="0" actId="27028"/>
          <pc:sldLayoutMkLst>
            <pc:docMk/>
            <pc:sldMasterMk cId="1248888737" sldId="2147483667"/>
            <pc:sldLayoutMk cId="3731476788" sldId="2147483682"/>
          </pc:sldLayoutMkLst>
        </pc:sldLayoutChg>
        <pc:sldLayoutChg chg="replId">
          <pc:chgData name="Amy Campbell" userId="f31513db-71a4-4408-aede-bddf0fd5b9fc" providerId="ADAL" clId="{C1B5C3DC-EAF8-4460-AD41-DF3621789AAD}" dt="2025-10-06T17:47:09.243" v="0" actId="27028"/>
          <pc:sldLayoutMkLst>
            <pc:docMk/>
            <pc:sldMasterMk cId="1248888737" sldId="2147483667"/>
            <pc:sldLayoutMk cId="2770219901" sldId="2147483683"/>
          </pc:sldLayoutMkLst>
        </pc:sldLayoutChg>
      </pc:sldMasterChg>
      <pc:sldMasterChg chg="add addSldLayout">
        <pc:chgData name="Amy Campbell" userId="f31513db-71a4-4408-aede-bddf0fd5b9fc" providerId="ADAL" clId="{C1B5C3DC-EAF8-4460-AD41-DF3621789AAD}" dt="2025-10-06T17:47:09.243" v="0" actId="27028"/>
        <pc:sldMasterMkLst>
          <pc:docMk/>
          <pc:sldMasterMk cId="869091061" sldId="2147483670"/>
        </pc:sldMasterMkLst>
        <pc:sldLayoutChg chg="add">
          <pc:chgData name="Amy Campbell" userId="f31513db-71a4-4408-aede-bddf0fd5b9fc" providerId="ADAL" clId="{C1B5C3DC-EAF8-4460-AD41-DF3621789AAD}" dt="2025-10-06T17:47:09.243" v="0" actId="27028"/>
          <pc:sldLayoutMkLst>
            <pc:docMk/>
            <pc:sldMasterMk cId="869091061" sldId="2147483670"/>
            <pc:sldLayoutMk cId="3151442960" sldId="2147483676"/>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5FAAE08-10A9-4E4D-8985-199F713A9E9A}" type="datetimeFigureOut">
              <a:rPr lang="en-US" smtClean="0"/>
              <a:t>10/7/25</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E2A7164-AA97-4AC2-AC02-88CDF8B78D0B}" type="slidenum">
              <a:rPr lang="en-US" smtClean="0"/>
              <a:t>‹#›</a:t>
            </a:fld>
            <a:endParaRPr lang="en-US" dirty="0"/>
          </a:p>
        </p:txBody>
      </p:sp>
    </p:spTree>
    <p:extLst>
      <p:ext uri="{BB962C8B-B14F-4D97-AF65-F5344CB8AC3E}">
        <p14:creationId xmlns:p14="http://schemas.microsoft.com/office/powerpoint/2010/main" val="31289840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BB9EBB-F47A-0148-B31D-84535ADA0839}" type="datetimeFigureOut">
              <a:rPr lang="en-US" smtClean="0"/>
              <a:t>10/7/25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594622-C062-874F-A5CC-A440E03D0E03}" type="slidenum">
              <a:rPr lang="en-US" smtClean="0"/>
              <a:t>‹#›</a:t>
            </a:fld>
            <a:endParaRPr lang="en-US" dirty="0"/>
          </a:p>
        </p:txBody>
      </p:sp>
    </p:spTree>
    <p:extLst>
      <p:ext uri="{BB962C8B-B14F-4D97-AF65-F5344CB8AC3E}">
        <p14:creationId xmlns:p14="http://schemas.microsoft.com/office/powerpoint/2010/main" val="17434643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buFont typeface="Arial" panose="020B0604020202020204" pitchFamily="34" charset="0"/>
              <a:buChar char="•"/>
            </a:pPr>
            <a:r>
              <a:rPr lang="en-US" dirty="0">
                <a:cs typeface="Helvetica"/>
              </a:rPr>
              <a:t>Interest levels up: </a:t>
            </a:r>
            <a:r>
              <a:rPr lang="en-US" dirty="0"/>
              <a:t>+43% in reading, +64% in braille, +93% in tactile graphics</a:t>
            </a:r>
          </a:p>
          <a:p>
            <a:pPr marL="457200" indent="-457200">
              <a:buFont typeface="Arial" panose="020B0604020202020204" pitchFamily="34" charset="0"/>
              <a:buChar char="•"/>
            </a:pPr>
            <a:r>
              <a:rPr lang="en-US" dirty="0"/>
              <a:t>Engagement: 54% more engaged in STEM, 57% more engaged in non-STEM</a:t>
            </a:r>
          </a:p>
          <a:p>
            <a:pPr marL="457200" indent="-457200">
              <a:buFont typeface="Arial" panose="020B0604020202020204" pitchFamily="34" charset="0"/>
              <a:buChar char="•"/>
            </a:pPr>
            <a:r>
              <a:rPr lang="en-US" dirty="0"/>
              <a:t>Proficiency: 49% more proficient in STEM, 50% more proficient in non-STEM</a:t>
            </a:r>
          </a:p>
          <a:p>
            <a:pPr marL="457200" indent="-457200">
              <a:buFont typeface="Arial" panose="020B0604020202020204" pitchFamily="34" charset="0"/>
              <a:buChar char="•"/>
            </a:pPr>
            <a:r>
              <a:rPr lang="en-US" dirty="0"/>
              <a:t>Lesson prep time reduced by 28% when Monarch was integrated</a:t>
            </a:r>
          </a:p>
          <a:p>
            <a:pPr marL="457200" indent="-457200">
              <a:buFont typeface="Arial" panose="020B0604020202020204" pitchFamily="34" charset="0"/>
              <a:buChar char="•"/>
            </a:pPr>
            <a:endParaRPr lang="en-US" dirty="0"/>
          </a:p>
          <a:p>
            <a:pPr marL="0" indent="0">
              <a:buFont typeface="Arial" panose="020B0604020202020204" pitchFamily="34" charset="0"/>
              <a:buNone/>
            </a:pPr>
            <a:r>
              <a:rPr lang="en-US" dirty="0"/>
              <a:t>Students can interact with their peers and family more often</a:t>
            </a:r>
          </a:p>
          <a:p>
            <a:pPr marL="0" indent="0">
              <a:buFont typeface="Arial" panose="020B0604020202020204" pitchFamily="34" charset="0"/>
              <a:buNone/>
            </a:pPr>
            <a:r>
              <a:rPr lang="en-US" dirty="0"/>
              <a:t>Students can do more self-guided learning via the Tactile Graphic Image Library</a:t>
            </a:r>
          </a:p>
        </p:txBody>
      </p:sp>
      <p:sp>
        <p:nvSpPr>
          <p:cNvPr id="4" name="Slide Number Placeholder 3"/>
          <p:cNvSpPr>
            <a:spLocks noGrp="1"/>
          </p:cNvSpPr>
          <p:nvPr>
            <p:ph type="sldNum" sz="quarter" idx="5"/>
          </p:nvPr>
        </p:nvSpPr>
        <p:spPr/>
        <p:txBody>
          <a:bodyPr/>
          <a:lstStyle/>
          <a:p>
            <a:fld id="{30594622-C062-874F-A5CC-A440E03D0E03}" type="slidenum">
              <a:rPr lang="en-US" smtClean="0"/>
              <a:t>5</a:t>
            </a:fld>
            <a:endParaRPr lang="en-US" dirty="0"/>
          </a:p>
        </p:txBody>
      </p:sp>
    </p:spTree>
    <p:extLst>
      <p:ext uri="{BB962C8B-B14F-4D97-AF65-F5344CB8AC3E}">
        <p14:creationId xmlns:p14="http://schemas.microsoft.com/office/powerpoint/2010/main" val="20820164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6081A3-D3E4-3183-4DED-2C4EF2140BB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57F5E1-2772-94FC-DD81-89D40E4B0A5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DB52C52-C731-47B3-FC14-524C79DE3DF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B42452B-E778-3C83-07A7-7CBDF84B2B9D}"/>
              </a:ext>
            </a:extLst>
          </p:cNvPr>
          <p:cNvSpPr>
            <a:spLocks noGrp="1"/>
          </p:cNvSpPr>
          <p:nvPr>
            <p:ph type="sldNum" sz="quarter" idx="5"/>
          </p:nvPr>
        </p:nvSpPr>
        <p:spPr/>
        <p:txBody>
          <a:bodyPr/>
          <a:lstStyle/>
          <a:p>
            <a:fld id="{30594622-C062-874F-A5CC-A440E03D0E03}" type="slidenum">
              <a:rPr lang="en-US" smtClean="0"/>
              <a:t>24</a:t>
            </a:fld>
            <a:endParaRPr lang="en-US" dirty="0"/>
          </a:p>
        </p:txBody>
      </p:sp>
    </p:spTree>
    <p:extLst>
      <p:ext uri="{BB962C8B-B14F-4D97-AF65-F5344CB8AC3E}">
        <p14:creationId xmlns:p14="http://schemas.microsoft.com/office/powerpoint/2010/main" val="4806236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slide</a:t>
            </a:r>
          </a:p>
        </p:txBody>
      </p:sp>
      <p:sp>
        <p:nvSpPr>
          <p:cNvPr id="4" name="Slide Number Placeholder 3"/>
          <p:cNvSpPr>
            <a:spLocks noGrp="1"/>
          </p:cNvSpPr>
          <p:nvPr>
            <p:ph type="sldNum" sz="quarter" idx="5"/>
          </p:nvPr>
        </p:nvSpPr>
        <p:spPr/>
        <p:txBody>
          <a:bodyPr/>
          <a:lstStyle/>
          <a:p>
            <a:fld id="{09E22C67-95A5-4824-B4EF-E0DA4FFAE19A}" type="slidenum">
              <a:rPr lang="en-US" smtClean="0"/>
              <a:t>26</a:t>
            </a:fld>
            <a:endParaRPr lang="en-US"/>
          </a:p>
        </p:txBody>
      </p:sp>
    </p:spTree>
    <p:extLst>
      <p:ext uri="{BB962C8B-B14F-4D97-AF65-F5344CB8AC3E}">
        <p14:creationId xmlns:p14="http://schemas.microsoft.com/office/powerpoint/2010/main" val="29626363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F79DB9-4C8A-E05D-0034-BCC6FD60D29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75676F-7A3C-3AEC-9E32-66C659AC075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55B7C24-825C-E839-3BEB-E2B62A2ACE81}"/>
              </a:ext>
            </a:extLst>
          </p:cNvPr>
          <p:cNvSpPr>
            <a:spLocks noGrp="1"/>
          </p:cNvSpPr>
          <p:nvPr>
            <p:ph type="body" idx="1"/>
          </p:nvPr>
        </p:nvSpPr>
        <p:spPr/>
        <p:txBody>
          <a:bodyPr/>
          <a:lstStyle/>
          <a:p>
            <a:pPr marL="457200" indent="-45720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7FF97255-4124-1109-140F-0960A69A57D3}"/>
              </a:ext>
            </a:extLst>
          </p:cNvPr>
          <p:cNvSpPr>
            <a:spLocks noGrp="1"/>
          </p:cNvSpPr>
          <p:nvPr>
            <p:ph type="sldNum" sz="quarter" idx="5"/>
          </p:nvPr>
        </p:nvSpPr>
        <p:spPr/>
        <p:txBody>
          <a:bodyPr/>
          <a:lstStyle/>
          <a:p>
            <a:fld id="{30594622-C062-874F-A5CC-A440E03D0E03}" type="slidenum">
              <a:rPr lang="en-US" smtClean="0"/>
              <a:t>6</a:t>
            </a:fld>
            <a:endParaRPr lang="en-US" dirty="0"/>
          </a:p>
        </p:txBody>
      </p:sp>
    </p:spTree>
    <p:extLst>
      <p:ext uri="{BB962C8B-B14F-4D97-AF65-F5344CB8AC3E}">
        <p14:creationId xmlns:p14="http://schemas.microsoft.com/office/powerpoint/2010/main" val="5773694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Digital Accessible Information System (DAISY) Consortium.</a:t>
            </a:r>
          </a:p>
          <a:p>
            <a:r>
              <a:rPr lang="en-US" dirty="0"/>
              <a:t>Its vision is that </a:t>
            </a:r>
            <a:r>
              <a:rPr lang="en-US" i="1" dirty="0"/>
              <a:t>people have equal access to information and knowledge regardless of disability</a:t>
            </a:r>
            <a:r>
              <a:rPr lang="en-US" dirty="0"/>
              <a:t>, as established under the UN Convention on the Rights of Persons with Disabilities. Its mission is to develop global solutions for accessible publishing and reading, in collaboration with civil society, publishers, technologists, standards bodies, and governments.</a:t>
            </a:r>
          </a:p>
          <a:p>
            <a:endParaRPr lang="en-US" dirty="0"/>
          </a:p>
          <a:p>
            <a:r>
              <a:rPr lang="en-US" dirty="0"/>
              <a:t>Created the </a:t>
            </a:r>
            <a:r>
              <a:rPr lang="en-US" b="1" dirty="0"/>
              <a:t>DAISY Digital Talking Book standard</a:t>
            </a:r>
            <a:r>
              <a:rPr lang="en-US" dirty="0"/>
              <a:t>, the foundation for modern accessible publishing</a:t>
            </a:r>
          </a:p>
          <a:p>
            <a:r>
              <a:rPr lang="en-US" dirty="0"/>
              <a:t>Major influence on </a:t>
            </a:r>
            <a:r>
              <a:rPr lang="en-US" b="1" dirty="0"/>
              <a:t>EPUB</a:t>
            </a:r>
            <a:r>
              <a:rPr lang="en-US" dirty="0"/>
              <a:t>, ensuring accessibility in mainstream e-books</a:t>
            </a:r>
          </a:p>
          <a:p>
            <a:r>
              <a:rPr lang="en-US" dirty="0"/>
              <a:t>Developed </a:t>
            </a:r>
            <a:r>
              <a:rPr lang="en-US" b="1" dirty="0"/>
              <a:t>essential tools</a:t>
            </a:r>
            <a:r>
              <a:rPr lang="en-US" dirty="0"/>
              <a:t>:</a:t>
            </a:r>
          </a:p>
          <a:p>
            <a:pPr>
              <a:buFont typeface="Arial" panose="020B0604020202020204" pitchFamily="34" charset="0"/>
              <a:buChar char="•"/>
            </a:pPr>
            <a:r>
              <a:rPr lang="en-US" dirty="0"/>
              <a:t>Ace (EPUB accessibility checker)</a:t>
            </a:r>
          </a:p>
          <a:p>
            <a:pPr>
              <a:buFont typeface="Arial" panose="020B0604020202020204" pitchFamily="34" charset="0"/>
              <a:buChar char="•"/>
            </a:pPr>
            <a:r>
              <a:rPr lang="en-US" dirty="0" err="1"/>
              <a:t>WordToEPUB</a:t>
            </a:r>
            <a:r>
              <a:rPr lang="en-US" dirty="0"/>
              <a:t>, Pipeline, Obi, Tobi</a:t>
            </a:r>
          </a:p>
          <a:p>
            <a:pPr>
              <a:buFont typeface="Arial" panose="020B0604020202020204" pitchFamily="34" charset="0"/>
              <a:buChar char="•"/>
            </a:pPr>
            <a:r>
              <a:rPr lang="en-US" dirty="0"/>
              <a:t>“Save As DAISY” for Microsoft Word</a:t>
            </a:r>
          </a:p>
          <a:p>
            <a:endParaRPr lang="en-US" dirty="0"/>
          </a:p>
          <a:p>
            <a:r>
              <a:rPr lang="en-US" b="1" dirty="0"/>
              <a:t>United States</a:t>
            </a:r>
          </a:p>
          <a:p>
            <a:r>
              <a:rPr lang="en-US" dirty="0"/>
              <a:t>APH, NFB, BANA, Library of Congress / NLS, Perkins School for the Blind, Pearson, </a:t>
            </a:r>
            <a:r>
              <a:rPr lang="en-US" dirty="0" err="1"/>
              <a:t>Benetech</a:t>
            </a:r>
            <a:r>
              <a:rPr lang="en-US" dirty="0"/>
              <a:t>, The College Board</a:t>
            </a:r>
          </a:p>
          <a:p>
            <a:r>
              <a:rPr lang="en-US" b="1" dirty="0"/>
              <a:t>Canada</a:t>
            </a:r>
          </a:p>
          <a:p>
            <a:r>
              <a:rPr lang="en-US" dirty="0"/>
              <a:t>CNIB, Annual Meeting 2025, NNELS, Crawford Technologies</a:t>
            </a:r>
          </a:p>
          <a:p>
            <a:r>
              <a:rPr lang="en-US" b="1" dirty="0"/>
              <a:t>International</a:t>
            </a:r>
          </a:p>
          <a:p>
            <a:r>
              <a:rPr lang="en-US" dirty="0"/>
              <a:t>DAISY Consortium, HumanWare, Orbit Research</a:t>
            </a:r>
          </a:p>
          <a:p>
            <a:endParaRPr lang="en-US" dirty="0"/>
          </a:p>
        </p:txBody>
      </p:sp>
      <p:sp>
        <p:nvSpPr>
          <p:cNvPr id="4" name="Slide Number Placeholder 3"/>
          <p:cNvSpPr>
            <a:spLocks noGrp="1"/>
          </p:cNvSpPr>
          <p:nvPr>
            <p:ph type="sldNum" sz="quarter" idx="5"/>
          </p:nvPr>
        </p:nvSpPr>
        <p:spPr/>
        <p:txBody>
          <a:bodyPr/>
          <a:lstStyle/>
          <a:p>
            <a:fld id="{30594622-C062-874F-A5CC-A440E03D0E03}" type="slidenum">
              <a:rPr lang="en-US" smtClean="0"/>
              <a:t>8</a:t>
            </a:fld>
            <a:endParaRPr lang="en-US" dirty="0"/>
          </a:p>
        </p:txBody>
      </p:sp>
    </p:spTree>
    <p:extLst>
      <p:ext uri="{BB962C8B-B14F-4D97-AF65-F5344CB8AC3E}">
        <p14:creationId xmlns:p14="http://schemas.microsoft.com/office/powerpoint/2010/main" val="16712818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0894B0-3DC7-D8CB-E89D-2F906D80EC4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97C39F-CC7C-65AF-546C-9E848EE83FC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9ADE699-6CB6-9644-DBC2-F0338FC9316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49CC7C1-D582-7367-FC14-E806FC4C418F}"/>
              </a:ext>
            </a:extLst>
          </p:cNvPr>
          <p:cNvSpPr>
            <a:spLocks noGrp="1"/>
          </p:cNvSpPr>
          <p:nvPr>
            <p:ph type="sldNum" sz="quarter" idx="5"/>
          </p:nvPr>
        </p:nvSpPr>
        <p:spPr/>
        <p:txBody>
          <a:bodyPr/>
          <a:lstStyle/>
          <a:p>
            <a:fld id="{30594622-C062-874F-A5CC-A440E03D0E03}" type="slidenum">
              <a:rPr lang="en-US" smtClean="0"/>
              <a:t>9</a:t>
            </a:fld>
            <a:endParaRPr lang="en-US" dirty="0"/>
          </a:p>
        </p:txBody>
      </p:sp>
    </p:spTree>
    <p:extLst>
      <p:ext uri="{BB962C8B-B14F-4D97-AF65-F5344CB8AC3E}">
        <p14:creationId xmlns:p14="http://schemas.microsoft.com/office/powerpoint/2010/main" val="22969382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594622-C062-874F-A5CC-A440E03D0E03}" type="slidenum">
              <a:rPr lang="en-US" smtClean="0"/>
              <a:t>17</a:t>
            </a:fld>
            <a:endParaRPr lang="en-US" dirty="0"/>
          </a:p>
        </p:txBody>
      </p:sp>
    </p:spTree>
    <p:extLst>
      <p:ext uri="{BB962C8B-B14F-4D97-AF65-F5344CB8AC3E}">
        <p14:creationId xmlns:p14="http://schemas.microsoft.com/office/powerpoint/2010/main" val="434425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168458-6AE8-9BEB-781C-1EC2353F81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BB8AC0-546D-E4B1-81A3-C46FA1FF314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D8FDEB5-CCBF-0B59-E843-7B8303481C4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9AD1E21-F490-3D85-5F57-B8B89D054E54}"/>
              </a:ext>
            </a:extLst>
          </p:cNvPr>
          <p:cNvSpPr>
            <a:spLocks noGrp="1"/>
          </p:cNvSpPr>
          <p:nvPr>
            <p:ph type="sldNum" sz="quarter" idx="5"/>
          </p:nvPr>
        </p:nvSpPr>
        <p:spPr/>
        <p:txBody>
          <a:bodyPr/>
          <a:lstStyle/>
          <a:p>
            <a:fld id="{30594622-C062-874F-A5CC-A440E03D0E03}" type="slidenum">
              <a:rPr lang="en-US" smtClean="0"/>
              <a:t>18</a:t>
            </a:fld>
            <a:endParaRPr lang="en-US" dirty="0"/>
          </a:p>
        </p:txBody>
      </p:sp>
    </p:spTree>
    <p:extLst>
      <p:ext uri="{BB962C8B-B14F-4D97-AF65-F5344CB8AC3E}">
        <p14:creationId xmlns:p14="http://schemas.microsoft.com/office/powerpoint/2010/main" val="5861675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644BF3-5946-C161-26EE-9C3B2E0B948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0BCDAC4-7B04-CC35-2E0F-A06C332B869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A78F701-FC09-D6FF-65D0-1067B48C0E2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3BDC86D-494D-1CF6-FFA9-9945F1FA46AF}"/>
              </a:ext>
            </a:extLst>
          </p:cNvPr>
          <p:cNvSpPr>
            <a:spLocks noGrp="1"/>
          </p:cNvSpPr>
          <p:nvPr>
            <p:ph type="sldNum" sz="quarter" idx="5"/>
          </p:nvPr>
        </p:nvSpPr>
        <p:spPr/>
        <p:txBody>
          <a:bodyPr/>
          <a:lstStyle/>
          <a:p>
            <a:fld id="{30594622-C062-874F-A5CC-A440E03D0E03}" type="slidenum">
              <a:rPr lang="en-US" smtClean="0"/>
              <a:t>20</a:t>
            </a:fld>
            <a:endParaRPr lang="en-US" dirty="0"/>
          </a:p>
        </p:txBody>
      </p:sp>
    </p:spTree>
    <p:extLst>
      <p:ext uri="{BB962C8B-B14F-4D97-AF65-F5344CB8AC3E}">
        <p14:creationId xmlns:p14="http://schemas.microsoft.com/office/powerpoint/2010/main" val="4595476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FBF521-8230-923B-EE5B-ADBB1DF11D3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64748B-023D-07DA-2E97-88BC4AB01CF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A0C0F75-96F9-D8EF-8895-31CD9049A342}"/>
              </a:ext>
            </a:extLst>
          </p:cNvPr>
          <p:cNvSpPr>
            <a:spLocks noGrp="1"/>
          </p:cNvSpPr>
          <p:nvPr>
            <p:ph type="body" idx="1"/>
          </p:nvPr>
        </p:nvSpPr>
        <p:spPr/>
        <p:txBody>
          <a:bodyPr/>
          <a:lstStyle/>
          <a:p>
            <a:r>
              <a:rPr lang="en-US" dirty="0"/>
              <a:t>SMB: https://saomaicenter.org/en/smsoft/smb</a:t>
            </a:r>
          </a:p>
          <a:p>
            <a:endParaRPr lang="en-US" dirty="0"/>
          </a:p>
          <a:p>
            <a:r>
              <a:rPr lang="en-US" b="1" dirty="0"/>
              <a:t>DAISY Pipeline Highlights</a:t>
            </a:r>
          </a:p>
          <a:p>
            <a:pPr>
              <a:buFont typeface="Arial" panose="020B0604020202020204" pitchFamily="34" charset="0"/>
              <a:buChar char="•"/>
            </a:pPr>
            <a:r>
              <a:rPr lang="en-US" b="1" dirty="0"/>
              <a:t>Input</a:t>
            </a:r>
            <a:r>
              <a:rPr lang="en-US" dirty="0"/>
              <a:t> → EPUB, Word, XML, or other source files</a:t>
            </a:r>
          </a:p>
          <a:p>
            <a:pPr>
              <a:buFont typeface="Arial" panose="020B0604020202020204" pitchFamily="34" charset="0"/>
              <a:buChar char="•"/>
            </a:pPr>
            <a:r>
              <a:rPr lang="en-US" b="1" dirty="0"/>
              <a:t>Processing</a:t>
            </a:r>
            <a:r>
              <a:rPr lang="en-US" dirty="0"/>
              <a:t> → Pipeline applies accessibility and braille rules</a:t>
            </a:r>
          </a:p>
          <a:p>
            <a:pPr>
              <a:buFont typeface="Arial" panose="020B0604020202020204" pitchFamily="34" charset="0"/>
              <a:buChar char="•"/>
            </a:pPr>
            <a:r>
              <a:rPr lang="en-US" b="1" dirty="0"/>
              <a:t>Output</a:t>
            </a:r>
            <a:r>
              <a:rPr lang="en-US" dirty="0"/>
              <a:t> →</a:t>
            </a:r>
          </a:p>
          <a:p>
            <a:pPr marL="742950" lvl="1" indent="-285750">
              <a:buFont typeface="Arial" panose="020B0604020202020204" pitchFamily="34" charset="0"/>
              <a:buChar char="•"/>
            </a:pPr>
            <a:r>
              <a:rPr lang="en-US" dirty="0"/>
              <a:t>Braille (BRF, PEF, eBraille)</a:t>
            </a:r>
          </a:p>
          <a:p>
            <a:pPr marL="742950" lvl="1" indent="-285750">
              <a:buFont typeface="Arial" panose="020B0604020202020204" pitchFamily="34" charset="0"/>
              <a:buChar char="•"/>
            </a:pPr>
            <a:r>
              <a:rPr lang="en-US" dirty="0"/>
              <a:t>Audio (DAISY Talking Book, MP3)</a:t>
            </a:r>
          </a:p>
          <a:p>
            <a:pPr marL="742950" lvl="1" indent="-285750">
              <a:buFont typeface="Arial" panose="020B0604020202020204" pitchFamily="34" charset="0"/>
              <a:buChar char="•"/>
            </a:pPr>
            <a:r>
              <a:rPr lang="en-US" dirty="0"/>
              <a:t>Large print / accessible EPUB</a:t>
            </a:r>
          </a:p>
          <a:p>
            <a:pPr marL="457200" lvl="1" indent="0">
              <a:buFont typeface="Arial" panose="020B0604020202020204" pitchFamily="34" charset="0"/>
              <a:buNone/>
            </a:pPr>
            <a:endParaRPr lang="en-US" dirty="0"/>
          </a:p>
          <a:p>
            <a:pPr marL="457200" lvl="1" indent="0">
              <a:buFont typeface="Arial" panose="020B0604020202020204" pitchFamily="34" charset="0"/>
              <a:buNone/>
            </a:pPr>
            <a:r>
              <a:rPr lang="en-US" dirty="0"/>
              <a:t>https://daisy.github.io/pipeline/</a:t>
            </a:r>
          </a:p>
          <a:p>
            <a:endParaRPr lang="en-US" dirty="0"/>
          </a:p>
        </p:txBody>
      </p:sp>
      <p:sp>
        <p:nvSpPr>
          <p:cNvPr id="4" name="Slide Number Placeholder 3">
            <a:extLst>
              <a:ext uri="{FF2B5EF4-FFF2-40B4-BE49-F238E27FC236}">
                <a16:creationId xmlns:a16="http://schemas.microsoft.com/office/drawing/2014/main" id="{A7AB9F1C-0704-40E5-2883-AB4B87DD78DF}"/>
              </a:ext>
            </a:extLst>
          </p:cNvPr>
          <p:cNvSpPr>
            <a:spLocks noGrp="1"/>
          </p:cNvSpPr>
          <p:nvPr>
            <p:ph type="sldNum" sz="quarter" idx="5"/>
          </p:nvPr>
        </p:nvSpPr>
        <p:spPr/>
        <p:txBody>
          <a:bodyPr/>
          <a:lstStyle/>
          <a:p>
            <a:fld id="{30594622-C062-874F-A5CC-A440E03D0E03}" type="slidenum">
              <a:rPr lang="en-US" smtClean="0"/>
              <a:t>21</a:t>
            </a:fld>
            <a:endParaRPr lang="en-US" dirty="0"/>
          </a:p>
        </p:txBody>
      </p:sp>
    </p:spTree>
    <p:extLst>
      <p:ext uri="{BB962C8B-B14F-4D97-AF65-F5344CB8AC3E}">
        <p14:creationId xmlns:p14="http://schemas.microsoft.com/office/powerpoint/2010/main" val="8743779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6E8F7F-AEBF-8B26-2FF2-1D4553BB20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B18EB7-8D34-FCDE-2116-08EFC1D84F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AE7352-3109-C9A7-811A-8C4B95385A5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E5382EF-E07F-E200-F7DE-99C28921E485}"/>
              </a:ext>
            </a:extLst>
          </p:cNvPr>
          <p:cNvSpPr>
            <a:spLocks noGrp="1"/>
          </p:cNvSpPr>
          <p:nvPr>
            <p:ph type="sldNum" sz="quarter" idx="5"/>
          </p:nvPr>
        </p:nvSpPr>
        <p:spPr/>
        <p:txBody>
          <a:bodyPr/>
          <a:lstStyle/>
          <a:p>
            <a:fld id="{30594622-C062-874F-A5CC-A440E03D0E03}" type="slidenum">
              <a:rPr lang="en-US" smtClean="0"/>
              <a:t>22</a:t>
            </a:fld>
            <a:endParaRPr lang="en-US" dirty="0"/>
          </a:p>
        </p:txBody>
      </p:sp>
    </p:spTree>
    <p:extLst>
      <p:ext uri="{BB962C8B-B14F-4D97-AF65-F5344CB8AC3E}">
        <p14:creationId xmlns:p14="http://schemas.microsoft.com/office/powerpoint/2010/main" val="5002825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9E688-5A09-DA42-8441-30EE013B7907}"/>
              </a:ext>
            </a:extLst>
          </p:cNvPr>
          <p:cNvSpPr>
            <a:spLocks noGrp="1"/>
          </p:cNvSpPr>
          <p:nvPr>
            <p:ph type="ctrTitle" hasCustomPrompt="1"/>
          </p:nvPr>
        </p:nvSpPr>
        <p:spPr>
          <a:xfrm>
            <a:off x="4130574" y="1137917"/>
            <a:ext cx="6022420" cy="2094014"/>
          </a:xfrm>
        </p:spPr>
        <p:txBody>
          <a:bodyPr anchor="t">
            <a:normAutofit/>
          </a:bodyPr>
          <a:lstStyle>
            <a:lvl1pPr algn="r">
              <a:defRPr sz="4800" b="1" cap="all" spc="250" baseline="0">
                <a:latin typeface="Helvetica" pitchFamily="2" charset="0"/>
              </a:defRPr>
            </a:lvl1pPr>
          </a:lstStyle>
          <a:p>
            <a:r>
              <a:rPr lang="en-US" dirty="0"/>
              <a:t>Place TITLE </a:t>
            </a:r>
            <a:r>
              <a:rPr lang="en-US" dirty="0" err="1"/>
              <a:t>HERe.</a:t>
            </a:r>
            <a:endParaRPr lang="en-US" dirty="0"/>
          </a:p>
        </p:txBody>
      </p:sp>
      <p:sp>
        <p:nvSpPr>
          <p:cNvPr id="3" name="Subtitle 2">
            <a:extLst>
              <a:ext uri="{FF2B5EF4-FFF2-40B4-BE49-F238E27FC236}">
                <a16:creationId xmlns:a16="http://schemas.microsoft.com/office/drawing/2014/main" id="{9C8630BF-1321-934E-B610-A502B55861F5}"/>
              </a:ext>
            </a:extLst>
          </p:cNvPr>
          <p:cNvSpPr>
            <a:spLocks noGrp="1"/>
          </p:cNvSpPr>
          <p:nvPr>
            <p:ph type="subTitle" idx="1" hasCustomPrompt="1"/>
          </p:nvPr>
        </p:nvSpPr>
        <p:spPr>
          <a:xfrm>
            <a:off x="4130574" y="3550899"/>
            <a:ext cx="6022419" cy="518858"/>
          </a:xfrm>
        </p:spPr>
        <p:txBody>
          <a:bodyPr>
            <a:normAutofit/>
          </a:bodyPr>
          <a:lstStyle>
            <a:lvl1pPr marL="0" indent="0" algn="r">
              <a:buNone/>
              <a:defRPr sz="3000" spc="150" baseline="0">
                <a:latin typeface="Helvetica"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(optional)</a:t>
            </a:r>
          </a:p>
        </p:txBody>
      </p:sp>
      <p:cxnSp>
        <p:nvCxnSpPr>
          <p:cNvPr id="6" name="Straight Connector 5">
            <a:extLst>
              <a:ext uri="{FF2B5EF4-FFF2-40B4-BE49-F238E27FC236}">
                <a16:creationId xmlns:a16="http://schemas.microsoft.com/office/drawing/2014/main" id="{83A17BFC-168C-1383-C36D-DA80E616F1B2}"/>
              </a:ext>
            </a:extLst>
          </p:cNvPr>
          <p:cNvCxnSpPr/>
          <p:nvPr/>
        </p:nvCxnSpPr>
        <p:spPr>
          <a:xfrm>
            <a:off x="10689021" y="1137917"/>
            <a:ext cx="0" cy="5720083"/>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7781955"/>
      </p:ext>
    </p:extLst>
  </p:cSld>
  <p:clrMapOvr>
    <a:overrideClrMapping bg1="dk1" tx1="lt1" bg2="dk2" tx2="lt2" accent1="accent1" accent2="accent2" accent3="accent3" accent4="accent4" accent5="accent5" accent6="accent6" hlink="hlink" folHlink="folHlink"/>
  </p:clrMapOvr>
  <p:hf sldNum="0" hd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People Photo Left+job title Full Siz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041B92DE-FE71-1E45-8191-0E6D24DA030F}"/>
              </a:ext>
            </a:extLst>
          </p:cNvPr>
          <p:cNvSpPr>
            <a:spLocks noGrp="1"/>
          </p:cNvSpPr>
          <p:nvPr>
            <p:ph type="title" hasCustomPrompt="1"/>
          </p:nvPr>
        </p:nvSpPr>
        <p:spPr>
          <a:xfrm>
            <a:off x="5398718" y="1766145"/>
            <a:ext cx="4528856" cy="915069"/>
          </a:xfrm>
        </p:spPr>
        <p:txBody>
          <a:bodyPr>
            <a:noAutofit/>
          </a:bodyPr>
          <a:lstStyle>
            <a:lvl1pPr>
              <a:defRPr sz="2800" b="1"/>
            </a:lvl1pPr>
          </a:lstStyle>
          <a:p>
            <a:r>
              <a:rPr lang="en-US" dirty="0"/>
              <a:t>Title Helvetica 28 pt.</a:t>
            </a:r>
          </a:p>
        </p:txBody>
      </p:sp>
      <p:pic>
        <p:nvPicPr>
          <p:cNvPr id="9" name="Picture 8">
            <a:extLst>
              <a:ext uri="{FF2B5EF4-FFF2-40B4-BE49-F238E27FC236}">
                <a16:creationId xmlns:a16="http://schemas.microsoft.com/office/drawing/2014/main" id="{2D355002-0829-69F6-F234-D5A659A4287C}"/>
              </a:ext>
            </a:extLst>
          </p:cNvPr>
          <p:cNvPicPr>
            <a:picLocks noChangeAspect="1"/>
          </p:cNvPicPr>
          <p:nvPr/>
        </p:nvPicPr>
        <p:blipFill>
          <a:blip r:embed="rId3"/>
          <a:stretch>
            <a:fillRect/>
          </a:stretch>
        </p:blipFill>
        <p:spPr>
          <a:xfrm>
            <a:off x="894762" y="6205330"/>
            <a:ext cx="1358245" cy="588860"/>
          </a:xfrm>
          <a:prstGeom prst="rect">
            <a:avLst/>
          </a:prstGeom>
        </p:spPr>
      </p:pic>
      <p:sp>
        <p:nvSpPr>
          <p:cNvPr id="10" name="TextBox 9">
            <a:extLst>
              <a:ext uri="{FF2B5EF4-FFF2-40B4-BE49-F238E27FC236}">
                <a16:creationId xmlns:a16="http://schemas.microsoft.com/office/drawing/2014/main" id="{5152B9E3-1AC7-50CC-2DDD-BA9AC6999646}"/>
              </a:ext>
            </a:extLst>
          </p:cNvPr>
          <p:cNvSpPr txBox="1"/>
          <p:nvPr/>
        </p:nvSpPr>
        <p:spPr>
          <a:xfrm>
            <a:off x="9460538" y="6292820"/>
            <a:ext cx="2008592" cy="400110"/>
          </a:xfrm>
          <a:prstGeom prst="rect">
            <a:avLst/>
          </a:prstGeom>
          <a:noFill/>
        </p:spPr>
        <p:txBody>
          <a:bodyPr wrap="square" rtlCol="0">
            <a:spAutoFit/>
          </a:bodyPr>
          <a:lstStyle/>
          <a:p>
            <a:pPr algn="r"/>
            <a:r>
              <a:rPr lang="en-US" sz="2000" dirty="0">
                <a:solidFill>
                  <a:schemeClr val="bg1"/>
                </a:solidFill>
                <a:latin typeface="APH Beta 2" pitchFamily="2" charset="0"/>
              </a:rPr>
              <a:t>Annual Meeting</a:t>
            </a:r>
          </a:p>
        </p:txBody>
      </p:sp>
      <p:sp>
        <p:nvSpPr>
          <p:cNvPr id="7" name="Picture Placeholder 3">
            <a:extLst>
              <a:ext uri="{FF2B5EF4-FFF2-40B4-BE49-F238E27FC236}">
                <a16:creationId xmlns:a16="http://schemas.microsoft.com/office/drawing/2014/main" id="{5380EDDB-AA81-040C-C512-5DD55D26CA5B}"/>
              </a:ext>
            </a:extLst>
          </p:cNvPr>
          <p:cNvSpPr>
            <a:spLocks noGrp="1"/>
          </p:cNvSpPr>
          <p:nvPr>
            <p:ph type="pic" sz="quarter" idx="15"/>
          </p:nvPr>
        </p:nvSpPr>
        <p:spPr>
          <a:xfrm>
            <a:off x="-1" y="0"/>
            <a:ext cx="4528857" cy="6115050"/>
          </a:xfrm>
        </p:spPr>
        <p:txBody>
          <a:bodyPr>
            <a:normAutofit/>
          </a:bodyPr>
          <a:lstStyle>
            <a:lvl1pPr marL="0" indent="0">
              <a:buNone/>
              <a:defRPr sz="2000">
                <a:solidFill>
                  <a:schemeClr val="accent1"/>
                </a:solidFill>
              </a:defRPr>
            </a:lvl1pPr>
          </a:lstStyle>
          <a:p>
            <a:r>
              <a:rPr lang="en-US"/>
              <a:t>Click icon to add picture</a:t>
            </a:r>
            <a:endParaRPr lang="en-US" dirty="0"/>
          </a:p>
        </p:txBody>
      </p:sp>
      <p:sp>
        <p:nvSpPr>
          <p:cNvPr id="8" name="Content Placeholder 2">
            <a:extLst>
              <a:ext uri="{FF2B5EF4-FFF2-40B4-BE49-F238E27FC236}">
                <a16:creationId xmlns:a16="http://schemas.microsoft.com/office/drawing/2014/main" id="{C7F849C2-1A53-4F54-F05F-4364BE0D9DA9}"/>
              </a:ext>
            </a:extLst>
          </p:cNvPr>
          <p:cNvSpPr>
            <a:spLocks noGrp="1"/>
          </p:cNvSpPr>
          <p:nvPr>
            <p:ph idx="16"/>
          </p:nvPr>
        </p:nvSpPr>
        <p:spPr>
          <a:xfrm>
            <a:off x="5398718" y="2840140"/>
            <a:ext cx="4528856" cy="588860"/>
          </a:xfrm>
        </p:spPr>
        <p:txBody>
          <a:bodyPr>
            <a:normAutofit/>
          </a:bodyPr>
          <a:lstStyle>
            <a:lvl1pPr marL="0" indent="0">
              <a:buNone/>
              <a:defRPr sz="1800"/>
            </a:lvl1pPr>
            <a:lvl2pPr marL="457200" indent="0">
              <a:buFont typeface="Arial" panose="020B0604020202020204" pitchFamily="34" charset="0"/>
              <a:buNone/>
              <a:defRPr sz="1800"/>
            </a:lvl2pPr>
            <a:lvl3pPr>
              <a:defRPr sz="1800"/>
            </a:lvl3pPr>
            <a:lvl4pPr>
              <a:defRPr sz="3000"/>
            </a:lvl4pPr>
            <a:lvl5pPr>
              <a:defRPr sz="3000"/>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4125208798"/>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_People Photo Right +job title Full Siz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041B92DE-FE71-1E45-8191-0E6D24DA030F}"/>
              </a:ext>
            </a:extLst>
          </p:cNvPr>
          <p:cNvSpPr>
            <a:spLocks noGrp="1"/>
          </p:cNvSpPr>
          <p:nvPr>
            <p:ph type="title" hasCustomPrompt="1"/>
          </p:nvPr>
        </p:nvSpPr>
        <p:spPr>
          <a:xfrm>
            <a:off x="2264430" y="1766145"/>
            <a:ext cx="4528856" cy="915069"/>
          </a:xfrm>
        </p:spPr>
        <p:txBody>
          <a:bodyPr>
            <a:noAutofit/>
          </a:bodyPr>
          <a:lstStyle>
            <a:lvl1pPr algn="r">
              <a:defRPr sz="2800" b="1"/>
            </a:lvl1pPr>
          </a:lstStyle>
          <a:p>
            <a:r>
              <a:rPr lang="en-US" dirty="0"/>
              <a:t>Title Helvetica 28 pt.</a:t>
            </a:r>
          </a:p>
        </p:txBody>
      </p:sp>
      <p:pic>
        <p:nvPicPr>
          <p:cNvPr id="9" name="Picture 8">
            <a:extLst>
              <a:ext uri="{FF2B5EF4-FFF2-40B4-BE49-F238E27FC236}">
                <a16:creationId xmlns:a16="http://schemas.microsoft.com/office/drawing/2014/main" id="{2D355002-0829-69F6-F234-D5A659A4287C}"/>
              </a:ext>
            </a:extLst>
          </p:cNvPr>
          <p:cNvPicPr>
            <a:picLocks noChangeAspect="1"/>
          </p:cNvPicPr>
          <p:nvPr/>
        </p:nvPicPr>
        <p:blipFill>
          <a:blip r:embed="rId3"/>
          <a:stretch>
            <a:fillRect/>
          </a:stretch>
        </p:blipFill>
        <p:spPr>
          <a:xfrm>
            <a:off x="894762" y="6205330"/>
            <a:ext cx="1358245" cy="588860"/>
          </a:xfrm>
          <a:prstGeom prst="rect">
            <a:avLst/>
          </a:prstGeom>
        </p:spPr>
      </p:pic>
      <p:sp>
        <p:nvSpPr>
          <p:cNvPr id="10" name="TextBox 9">
            <a:extLst>
              <a:ext uri="{FF2B5EF4-FFF2-40B4-BE49-F238E27FC236}">
                <a16:creationId xmlns:a16="http://schemas.microsoft.com/office/drawing/2014/main" id="{5152B9E3-1AC7-50CC-2DDD-BA9AC6999646}"/>
              </a:ext>
            </a:extLst>
          </p:cNvPr>
          <p:cNvSpPr txBox="1"/>
          <p:nvPr/>
        </p:nvSpPr>
        <p:spPr>
          <a:xfrm>
            <a:off x="9460538" y="6292820"/>
            <a:ext cx="2008592" cy="400110"/>
          </a:xfrm>
          <a:prstGeom prst="rect">
            <a:avLst/>
          </a:prstGeom>
          <a:noFill/>
        </p:spPr>
        <p:txBody>
          <a:bodyPr wrap="square" rtlCol="0">
            <a:spAutoFit/>
          </a:bodyPr>
          <a:lstStyle/>
          <a:p>
            <a:pPr algn="r"/>
            <a:r>
              <a:rPr lang="en-US" sz="2000" dirty="0">
                <a:solidFill>
                  <a:schemeClr val="bg1"/>
                </a:solidFill>
                <a:latin typeface="APH Beta 2" pitchFamily="2" charset="0"/>
              </a:rPr>
              <a:t>Annual Meeting</a:t>
            </a:r>
          </a:p>
        </p:txBody>
      </p:sp>
      <p:sp>
        <p:nvSpPr>
          <p:cNvPr id="7" name="Picture Placeholder 3">
            <a:extLst>
              <a:ext uri="{FF2B5EF4-FFF2-40B4-BE49-F238E27FC236}">
                <a16:creationId xmlns:a16="http://schemas.microsoft.com/office/drawing/2014/main" id="{5380EDDB-AA81-040C-C512-5DD55D26CA5B}"/>
              </a:ext>
            </a:extLst>
          </p:cNvPr>
          <p:cNvSpPr>
            <a:spLocks noGrp="1"/>
          </p:cNvSpPr>
          <p:nvPr>
            <p:ph type="pic" sz="quarter" idx="15"/>
          </p:nvPr>
        </p:nvSpPr>
        <p:spPr>
          <a:xfrm>
            <a:off x="7663143" y="0"/>
            <a:ext cx="4528857" cy="6115050"/>
          </a:xfrm>
        </p:spPr>
        <p:txBody>
          <a:bodyPr>
            <a:normAutofit/>
          </a:bodyPr>
          <a:lstStyle>
            <a:lvl1pPr marL="0" indent="0">
              <a:buNone/>
              <a:defRPr sz="2000">
                <a:solidFill>
                  <a:schemeClr val="accent1"/>
                </a:solidFill>
              </a:defRPr>
            </a:lvl1pPr>
          </a:lstStyle>
          <a:p>
            <a:r>
              <a:rPr lang="en-US"/>
              <a:t>Click icon to add picture</a:t>
            </a:r>
            <a:endParaRPr lang="en-US" dirty="0"/>
          </a:p>
        </p:txBody>
      </p:sp>
      <p:sp>
        <p:nvSpPr>
          <p:cNvPr id="8" name="Content Placeholder 2">
            <a:extLst>
              <a:ext uri="{FF2B5EF4-FFF2-40B4-BE49-F238E27FC236}">
                <a16:creationId xmlns:a16="http://schemas.microsoft.com/office/drawing/2014/main" id="{C7F849C2-1A53-4F54-F05F-4364BE0D9DA9}"/>
              </a:ext>
            </a:extLst>
          </p:cNvPr>
          <p:cNvSpPr>
            <a:spLocks noGrp="1"/>
          </p:cNvSpPr>
          <p:nvPr>
            <p:ph idx="16"/>
          </p:nvPr>
        </p:nvSpPr>
        <p:spPr>
          <a:xfrm>
            <a:off x="2264430" y="2840140"/>
            <a:ext cx="4528856" cy="588860"/>
          </a:xfrm>
        </p:spPr>
        <p:txBody>
          <a:bodyPr>
            <a:normAutofit/>
          </a:bodyPr>
          <a:lstStyle>
            <a:lvl1pPr marL="0" indent="0" algn="r">
              <a:buNone/>
              <a:defRPr sz="1800"/>
            </a:lvl1pPr>
            <a:lvl2pPr marL="457200" indent="0" algn="r">
              <a:buFont typeface="Arial" panose="020B0604020202020204" pitchFamily="34" charset="0"/>
              <a:buNone/>
              <a:defRPr sz="1800"/>
            </a:lvl2pPr>
            <a:lvl3pPr>
              <a:defRPr sz="1800"/>
            </a:lvl3pPr>
            <a:lvl4pPr>
              <a:defRPr sz="3000"/>
            </a:lvl4pPr>
            <a:lvl5pPr>
              <a:defRPr sz="3000"/>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999192908"/>
      </p:ext>
    </p:extLst>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losing_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6385324-0E32-1B07-18DA-3A54DF705438}"/>
              </a:ext>
            </a:extLst>
          </p:cNvPr>
          <p:cNvSpPr>
            <a:spLocks noGrp="1"/>
          </p:cNvSpPr>
          <p:nvPr>
            <p:ph type="ctrTitle" hasCustomPrompt="1"/>
          </p:nvPr>
        </p:nvSpPr>
        <p:spPr>
          <a:xfrm>
            <a:off x="808927" y="1543948"/>
            <a:ext cx="8034528" cy="779589"/>
          </a:xfrm>
        </p:spPr>
        <p:txBody>
          <a:bodyPr anchor="t">
            <a:normAutofit/>
          </a:bodyPr>
          <a:lstStyle>
            <a:lvl1pPr algn="l">
              <a:defRPr sz="4800" b="1" cap="all" spc="250" baseline="0">
                <a:latin typeface="Helvetica" pitchFamily="2" charset="0"/>
              </a:defRPr>
            </a:lvl1pPr>
          </a:lstStyle>
          <a:p>
            <a:r>
              <a:rPr lang="en-US" dirty="0"/>
              <a:t>Closing slide.</a:t>
            </a:r>
          </a:p>
        </p:txBody>
      </p:sp>
      <p:sp>
        <p:nvSpPr>
          <p:cNvPr id="5" name="Subtitle 2">
            <a:extLst>
              <a:ext uri="{FF2B5EF4-FFF2-40B4-BE49-F238E27FC236}">
                <a16:creationId xmlns:a16="http://schemas.microsoft.com/office/drawing/2014/main" id="{8138EA30-E17F-9D83-E6BF-93A423E4EFC2}"/>
              </a:ext>
            </a:extLst>
          </p:cNvPr>
          <p:cNvSpPr>
            <a:spLocks noGrp="1"/>
          </p:cNvSpPr>
          <p:nvPr>
            <p:ph type="subTitle" idx="1" hasCustomPrompt="1"/>
          </p:nvPr>
        </p:nvSpPr>
        <p:spPr>
          <a:xfrm>
            <a:off x="808927" y="2323537"/>
            <a:ext cx="8034528" cy="518858"/>
          </a:xfrm>
        </p:spPr>
        <p:txBody>
          <a:bodyPr>
            <a:normAutofit/>
          </a:bodyPr>
          <a:lstStyle>
            <a:lvl1pPr marL="0" indent="0" algn="l">
              <a:buNone/>
              <a:defRPr sz="3000" spc="150" baseline="0">
                <a:latin typeface="Helvetica"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 of presentation (optional)</a:t>
            </a:r>
          </a:p>
        </p:txBody>
      </p:sp>
      <p:pic>
        <p:nvPicPr>
          <p:cNvPr id="10" name="Picture 9">
            <a:extLst>
              <a:ext uri="{FF2B5EF4-FFF2-40B4-BE49-F238E27FC236}">
                <a16:creationId xmlns:a16="http://schemas.microsoft.com/office/drawing/2014/main" id="{E0B37EFE-7F1F-FDBA-3498-36F379FC0503}"/>
              </a:ext>
            </a:extLst>
          </p:cNvPr>
          <p:cNvPicPr>
            <a:picLocks noChangeAspect="1"/>
          </p:cNvPicPr>
          <p:nvPr/>
        </p:nvPicPr>
        <p:blipFill>
          <a:blip r:embed="rId3"/>
          <a:stretch>
            <a:fillRect/>
          </a:stretch>
        </p:blipFill>
        <p:spPr>
          <a:xfrm>
            <a:off x="808927" y="4015606"/>
            <a:ext cx="2193020" cy="950771"/>
          </a:xfrm>
          <a:prstGeom prst="rect">
            <a:avLst/>
          </a:prstGeom>
        </p:spPr>
      </p:pic>
    </p:spTree>
    <p:extLst>
      <p:ext uri="{BB962C8B-B14F-4D97-AF65-F5344CB8AC3E}">
        <p14:creationId xmlns:p14="http://schemas.microsoft.com/office/powerpoint/2010/main" val="4043602731"/>
      </p:ext>
    </p:extLst>
  </p:cSld>
  <p:clrMapOvr>
    <a:overrideClrMapping bg1="dk1" tx1="lt1" bg2="dk2" tx2="lt2" accent1="accent1" accent2="accent2" accent3="accent3" accent4="accent4" accent5="accent5" accent6="accent6" hlink="hlink" folHlink="folHlink"/>
  </p:clrMapOvr>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05016" y="782337"/>
            <a:ext cx="10348784" cy="867591"/>
          </a:xfrm>
        </p:spPr>
        <p:txBody>
          <a:bodyPr/>
          <a:lstStyle/>
          <a:p>
            <a:pPr lvl="0"/>
            <a:r>
              <a:rPr lang="en-US"/>
              <a:t>Title Helvetica bold 44 pt.</a:t>
            </a:r>
          </a:p>
        </p:txBody>
      </p:sp>
      <p:sp>
        <p:nvSpPr>
          <p:cNvPr id="6" name="Content Placeholder 5"/>
          <p:cNvSpPr>
            <a:spLocks noGrp="1"/>
          </p:cNvSpPr>
          <p:nvPr>
            <p:ph sz="quarter" idx="12" hasCustomPrompt="1"/>
          </p:nvPr>
        </p:nvSpPr>
        <p:spPr>
          <a:xfrm>
            <a:off x="1005016" y="1721708"/>
            <a:ext cx="10348784" cy="3917092"/>
          </a:xfrm>
        </p:spPr>
        <p:txBody>
          <a:bodyPr/>
          <a:lstStyle>
            <a:lvl1pPr marL="0" indent="0">
              <a:buNone/>
              <a:defRPr baseline="0"/>
            </a:lvl1pPr>
          </a:lstStyle>
          <a:p>
            <a:pPr lvl="0"/>
            <a:r>
              <a:rPr lang="en-US"/>
              <a:t>Body copy Helvetica 30 pt.</a:t>
            </a:r>
          </a:p>
        </p:txBody>
      </p:sp>
      <p:sp>
        <p:nvSpPr>
          <p:cNvPr id="9" name="Rectangle 8">
            <a:extLst>
              <a:ext uri="{FF2B5EF4-FFF2-40B4-BE49-F238E27FC236}">
                <a16:creationId xmlns:a16="http://schemas.microsoft.com/office/drawing/2014/main" id="{FABF8CE8-C45B-8345-BC93-60697ECD88AD}"/>
              </a:ext>
            </a:extLst>
          </p:cNvPr>
          <p:cNvSpPr/>
          <p:nvPr userDrawn="1"/>
        </p:nvSpPr>
        <p:spPr>
          <a:xfrm>
            <a:off x="0" y="6074229"/>
            <a:ext cx="12192000" cy="78377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ooter Placeholder 4">
            <a:extLst>
              <a:ext uri="{FF2B5EF4-FFF2-40B4-BE49-F238E27FC236}">
                <a16:creationId xmlns:a16="http://schemas.microsoft.com/office/drawing/2014/main" id="{38416193-87DE-CB4A-A24E-ED9D839F01AD}"/>
              </a:ext>
            </a:extLst>
          </p:cNvPr>
          <p:cNvSpPr>
            <a:spLocks noGrp="1"/>
          </p:cNvSpPr>
          <p:nvPr>
            <p:ph type="ftr" sz="quarter" idx="11"/>
          </p:nvPr>
        </p:nvSpPr>
        <p:spPr>
          <a:xfrm>
            <a:off x="4840941" y="6387676"/>
            <a:ext cx="5811447" cy="130500"/>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Tx/>
              <a:buNone/>
              <a:tabLst/>
              <a:defRPr>
                <a:solidFill>
                  <a:schemeClr val="bg1"/>
                </a:solidFill>
              </a:defRPr>
            </a:lvl1pPr>
          </a:lstStyle>
          <a:p>
            <a:pPr algn="r">
              <a:defRPr/>
            </a:pPr>
            <a:r>
              <a:rPr lang="en-US" b="1" dirty="0"/>
              <a:t>Sample</a:t>
            </a:r>
            <a:endParaRPr lang="en-US" dirty="0"/>
          </a:p>
        </p:txBody>
      </p:sp>
      <p:sp>
        <p:nvSpPr>
          <p:cNvPr id="11" name="Slide Number Placeholder 5">
            <a:extLst>
              <a:ext uri="{FF2B5EF4-FFF2-40B4-BE49-F238E27FC236}">
                <a16:creationId xmlns:a16="http://schemas.microsoft.com/office/drawing/2014/main" id="{16D4DB16-526C-064B-8B98-4AEB57223E04}"/>
              </a:ext>
            </a:extLst>
          </p:cNvPr>
          <p:cNvSpPr>
            <a:spLocks noGrp="1"/>
          </p:cNvSpPr>
          <p:nvPr>
            <p:ph type="sldNum" sz="quarter" idx="13"/>
          </p:nvPr>
        </p:nvSpPr>
        <p:spPr>
          <a:xfrm>
            <a:off x="10822898" y="6387676"/>
            <a:ext cx="530902" cy="130500"/>
          </a:xfrm>
          <a:prstGeom prst="rect">
            <a:avLst/>
          </a:prstGeom>
        </p:spPr>
        <p:txBody>
          <a:bodyPr/>
          <a:lstStyle>
            <a:lvl1pPr>
              <a:defRPr>
                <a:solidFill>
                  <a:schemeClr val="bg1"/>
                </a:solidFill>
                <a:latin typeface="Helvetica" pitchFamily="2" charset="0"/>
              </a:defRPr>
            </a:lvl1pPr>
          </a:lstStyle>
          <a:p>
            <a:fld id="{9AB133FE-E6F7-EC46-8519-564ACF30934E}" type="slidenum">
              <a:rPr lang="en-US" smtClean="0"/>
              <a:pPr/>
              <a:t>‹#›</a:t>
            </a:fld>
            <a:endParaRPr lang="en-US" dirty="0"/>
          </a:p>
        </p:txBody>
      </p:sp>
      <p:pic>
        <p:nvPicPr>
          <p:cNvPr id="12" name="Picture 11">
            <a:extLst>
              <a:ext uri="{FF2B5EF4-FFF2-40B4-BE49-F238E27FC236}">
                <a16:creationId xmlns:a16="http://schemas.microsoft.com/office/drawing/2014/main" id="{2C12B3C3-E78B-B246-BEF6-7ADF214EA1E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38200" y="6217789"/>
            <a:ext cx="1145561" cy="496651"/>
          </a:xfrm>
          <a:prstGeom prst="rect">
            <a:avLst/>
          </a:prstGeom>
        </p:spPr>
      </p:pic>
    </p:spTree>
    <p:extLst>
      <p:ext uri="{BB962C8B-B14F-4D97-AF65-F5344CB8AC3E}">
        <p14:creationId xmlns:p14="http://schemas.microsoft.com/office/powerpoint/2010/main" val="23180494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icture Left + Title, Name, Position Righ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527590" y="2053885"/>
            <a:ext cx="5826210" cy="1044179"/>
          </a:xfrm>
        </p:spPr>
        <p:txBody>
          <a:bodyPr/>
          <a:lstStyle>
            <a:lvl1pPr>
              <a:defRPr/>
            </a:lvl1pPr>
          </a:lstStyle>
          <a:p>
            <a:r>
              <a:rPr lang="en-US"/>
              <a:t>Presentation Title</a:t>
            </a:r>
          </a:p>
        </p:txBody>
      </p:sp>
      <p:sp>
        <p:nvSpPr>
          <p:cNvPr id="9" name="Subtitle 2">
            <a:extLst>
              <a:ext uri="{FF2B5EF4-FFF2-40B4-BE49-F238E27FC236}">
                <a16:creationId xmlns:a16="http://schemas.microsoft.com/office/drawing/2014/main" id="{9C8630BF-1321-934E-B610-A502B55861F5}"/>
              </a:ext>
            </a:extLst>
          </p:cNvPr>
          <p:cNvSpPr>
            <a:spLocks noGrp="1"/>
          </p:cNvSpPr>
          <p:nvPr>
            <p:ph type="subTitle" idx="1" hasCustomPrompt="1"/>
          </p:nvPr>
        </p:nvSpPr>
        <p:spPr>
          <a:xfrm>
            <a:off x="5527590" y="3782111"/>
            <a:ext cx="5826210" cy="438032"/>
          </a:xfrm>
        </p:spPr>
        <p:txBody>
          <a:bodyPr>
            <a:noAutofit/>
          </a:bodyPr>
          <a:lstStyle>
            <a:lvl1pPr marL="0" indent="0" algn="l">
              <a:buNone/>
              <a:defRPr sz="3000" spc="150" baseline="0">
                <a:solidFill>
                  <a:schemeClr val="tx1"/>
                </a:solidFill>
                <a:latin typeface="Helvetica"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Name</a:t>
            </a:r>
          </a:p>
        </p:txBody>
      </p:sp>
      <p:sp>
        <p:nvSpPr>
          <p:cNvPr id="15" name="Text Placeholder 14"/>
          <p:cNvSpPr>
            <a:spLocks noGrp="1"/>
          </p:cNvSpPr>
          <p:nvPr>
            <p:ph type="body" sz="quarter" idx="10" hasCustomPrompt="1"/>
          </p:nvPr>
        </p:nvSpPr>
        <p:spPr>
          <a:xfrm>
            <a:off x="5527674" y="4424363"/>
            <a:ext cx="5826125" cy="493626"/>
          </a:xfrm>
        </p:spPr>
        <p:txBody>
          <a:bodyPr/>
          <a:lstStyle>
            <a:lvl1pPr marL="0" indent="0">
              <a:buNone/>
              <a:defRPr>
                <a:solidFill>
                  <a:schemeClr val="accent1"/>
                </a:solidFill>
              </a:defRPr>
            </a:lvl1pPr>
          </a:lstStyle>
          <a:p>
            <a:pPr lvl="0"/>
            <a:r>
              <a:rPr lang="en-US"/>
              <a:t>Position</a:t>
            </a:r>
          </a:p>
        </p:txBody>
      </p:sp>
      <p:sp>
        <p:nvSpPr>
          <p:cNvPr id="17" name="Picture Placeholder 16"/>
          <p:cNvSpPr>
            <a:spLocks noGrp="1"/>
          </p:cNvSpPr>
          <p:nvPr>
            <p:ph type="pic" sz="quarter" idx="11"/>
          </p:nvPr>
        </p:nvSpPr>
        <p:spPr>
          <a:xfrm>
            <a:off x="1103313" y="1054443"/>
            <a:ext cx="4078287" cy="4752631"/>
          </a:xfrm>
        </p:spPr>
        <p:txBody>
          <a:bodyPr/>
          <a:lstStyle/>
          <a:p>
            <a:r>
              <a:rPr lang="en-US" dirty="0"/>
              <a:t>Click icon to add picture</a:t>
            </a:r>
          </a:p>
        </p:txBody>
      </p:sp>
    </p:spTree>
    <p:extLst>
      <p:ext uri="{BB962C8B-B14F-4D97-AF65-F5344CB8AC3E}">
        <p14:creationId xmlns:p14="http://schemas.microsoft.com/office/powerpoint/2010/main" val="11052149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 2 Side by Side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724931"/>
            <a:ext cx="10515600" cy="766753"/>
          </a:xfrm>
        </p:spPr>
        <p:txBody>
          <a:bodyPr/>
          <a:lstStyle>
            <a:lvl1pPr>
              <a:defRPr/>
            </a:lvl1pPr>
          </a:lstStyle>
          <a:p>
            <a:r>
              <a:rPr lang="en-US"/>
              <a:t>Title Helvetica bold 44 pt.</a:t>
            </a:r>
          </a:p>
        </p:txBody>
      </p:sp>
      <p:sp>
        <p:nvSpPr>
          <p:cNvPr id="6" name="Content Placeholder 5"/>
          <p:cNvSpPr>
            <a:spLocks noGrp="1"/>
          </p:cNvSpPr>
          <p:nvPr>
            <p:ph sz="quarter" idx="12" hasCustomPrompt="1"/>
          </p:nvPr>
        </p:nvSpPr>
        <p:spPr>
          <a:xfrm>
            <a:off x="838200" y="1580980"/>
            <a:ext cx="4887097" cy="4127843"/>
          </a:xfrm>
        </p:spPr>
        <p:txBody>
          <a:bodyPr/>
          <a:lstStyle>
            <a:lvl1pPr marL="0" indent="0">
              <a:buNone/>
              <a:defRPr baseline="0"/>
            </a:lvl1pPr>
          </a:lstStyle>
          <a:p>
            <a:pPr lvl="0"/>
            <a:r>
              <a:rPr lang="en-US"/>
              <a:t>Body copy Helvetica 30 pt.</a:t>
            </a:r>
          </a:p>
        </p:txBody>
      </p:sp>
      <p:sp>
        <p:nvSpPr>
          <p:cNvPr id="8" name="Content Placeholder 7"/>
          <p:cNvSpPr>
            <a:spLocks noGrp="1"/>
          </p:cNvSpPr>
          <p:nvPr>
            <p:ph sz="quarter" idx="13" hasCustomPrompt="1"/>
          </p:nvPr>
        </p:nvSpPr>
        <p:spPr>
          <a:xfrm>
            <a:off x="6466703" y="1588532"/>
            <a:ext cx="4887097" cy="4120292"/>
          </a:xfrm>
        </p:spPr>
        <p:txBody>
          <a:bodyPr/>
          <a:lstStyle>
            <a:lvl1pPr marL="0" indent="0">
              <a:buNone/>
              <a:defRPr baseline="0"/>
            </a:lvl1pPr>
          </a:lstStyle>
          <a:p>
            <a:pPr lvl="0"/>
            <a:r>
              <a:rPr lang="en-US"/>
              <a:t>Body copy Helvetica 30 pt.</a:t>
            </a:r>
          </a:p>
        </p:txBody>
      </p:sp>
      <p:sp>
        <p:nvSpPr>
          <p:cNvPr id="9" name="Rectangle 8">
            <a:extLst>
              <a:ext uri="{FF2B5EF4-FFF2-40B4-BE49-F238E27FC236}">
                <a16:creationId xmlns:a16="http://schemas.microsoft.com/office/drawing/2014/main" id="{5263435B-D72C-BA49-905B-6D5511560EC9}"/>
              </a:ext>
            </a:extLst>
          </p:cNvPr>
          <p:cNvSpPr/>
          <p:nvPr userDrawn="1"/>
        </p:nvSpPr>
        <p:spPr>
          <a:xfrm>
            <a:off x="0" y="6074229"/>
            <a:ext cx="12192000" cy="78377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Slide Number Placeholder 5">
            <a:extLst>
              <a:ext uri="{FF2B5EF4-FFF2-40B4-BE49-F238E27FC236}">
                <a16:creationId xmlns:a16="http://schemas.microsoft.com/office/drawing/2014/main" id="{A68E21F0-5AFB-7F4E-BF5E-86338F4BF828}"/>
              </a:ext>
            </a:extLst>
          </p:cNvPr>
          <p:cNvSpPr>
            <a:spLocks noGrp="1"/>
          </p:cNvSpPr>
          <p:nvPr>
            <p:ph type="sldNum" sz="quarter" idx="14"/>
          </p:nvPr>
        </p:nvSpPr>
        <p:spPr>
          <a:xfrm>
            <a:off x="10822898" y="6414052"/>
            <a:ext cx="530902" cy="104124"/>
          </a:xfrm>
          <a:prstGeom prst="rect">
            <a:avLst/>
          </a:prstGeom>
        </p:spPr>
        <p:txBody>
          <a:bodyPr/>
          <a:lstStyle>
            <a:lvl1pPr>
              <a:defRPr>
                <a:solidFill>
                  <a:schemeClr val="bg1"/>
                </a:solidFill>
                <a:latin typeface="Helvetica" pitchFamily="2" charset="0"/>
              </a:defRPr>
            </a:lvl1pPr>
          </a:lstStyle>
          <a:p>
            <a:fld id="{9AB133FE-E6F7-EC46-8519-564ACF30934E}" type="slidenum">
              <a:rPr lang="en-US" smtClean="0"/>
              <a:pPr/>
              <a:t>‹#›</a:t>
            </a:fld>
            <a:endParaRPr lang="en-US" dirty="0"/>
          </a:p>
        </p:txBody>
      </p:sp>
      <p:pic>
        <p:nvPicPr>
          <p:cNvPr id="11" name="Picture 10">
            <a:extLst>
              <a:ext uri="{FF2B5EF4-FFF2-40B4-BE49-F238E27FC236}">
                <a16:creationId xmlns:a16="http://schemas.microsoft.com/office/drawing/2014/main" id="{6AC0CB71-38E6-B941-97F1-395594672D9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38200" y="6217789"/>
            <a:ext cx="1145561" cy="496651"/>
          </a:xfrm>
          <a:prstGeom prst="rect">
            <a:avLst/>
          </a:prstGeom>
        </p:spPr>
      </p:pic>
      <p:sp>
        <p:nvSpPr>
          <p:cNvPr id="12" name="Footer Placeholder 4">
            <a:extLst>
              <a:ext uri="{FF2B5EF4-FFF2-40B4-BE49-F238E27FC236}">
                <a16:creationId xmlns:a16="http://schemas.microsoft.com/office/drawing/2014/main" id="{BFCF1CCB-B2A9-7F49-B51C-D7E99CDEF8B7}"/>
              </a:ext>
            </a:extLst>
          </p:cNvPr>
          <p:cNvSpPr>
            <a:spLocks noGrp="1"/>
          </p:cNvSpPr>
          <p:nvPr>
            <p:ph type="ftr" sz="quarter" idx="11"/>
          </p:nvPr>
        </p:nvSpPr>
        <p:spPr>
          <a:xfrm>
            <a:off x="4840941" y="6387676"/>
            <a:ext cx="5811447" cy="130500"/>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Tx/>
              <a:buNone/>
              <a:tabLst/>
              <a:defRPr>
                <a:solidFill>
                  <a:schemeClr val="bg1"/>
                </a:solidFill>
              </a:defRPr>
            </a:lvl1pPr>
          </a:lstStyle>
          <a:p>
            <a:pPr algn="r">
              <a:defRPr/>
            </a:pPr>
            <a:r>
              <a:rPr lang="en-US" b="1" dirty="0"/>
              <a:t>Sample</a:t>
            </a:r>
            <a:endParaRPr lang="en-US" dirty="0"/>
          </a:p>
        </p:txBody>
      </p:sp>
    </p:spTree>
    <p:extLst>
      <p:ext uri="{BB962C8B-B14F-4D97-AF65-F5344CB8AC3E}">
        <p14:creationId xmlns:p14="http://schemas.microsoft.com/office/powerpoint/2010/main" val="32494009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EDDBAC5-039E-7B42-BBDD-5B63081654AB}"/>
              </a:ext>
            </a:extLst>
          </p:cNvPr>
          <p:cNvSpPr/>
          <p:nvPr userDrawn="1"/>
        </p:nvSpPr>
        <p:spPr>
          <a:xfrm>
            <a:off x="0" y="6074229"/>
            <a:ext cx="12192000" cy="78377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Slide Number Placeholder 5">
            <a:extLst>
              <a:ext uri="{FF2B5EF4-FFF2-40B4-BE49-F238E27FC236}">
                <a16:creationId xmlns:a16="http://schemas.microsoft.com/office/drawing/2014/main" id="{59B9EA21-F5DF-E344-A7FD-F7B072381701}"/>
              </a:ext>
            </a:extLst>
          </p:cNvPr>
          <p:cNvSpPr>
            <a:spLocks noGrp="1"/>
          </p:cNvSpPr>
          <p:nvPr>
            <p:ph type="sldNum" sz="quarter" idx="12"/>
          </p:nvPr>
        </p:nvSpPr>
        <p:spPr>
          <a:xfrm>
            <a:off x="10822898" y="6414052"/>
            <a:ext cx="530902" cy="104124"/>
          </a:xfrm>
          <a:prstGeom prst="rect">
            <a:avLst/>
          </a:prstGeom>
        </p:spPr>
        <p:txBody>
          <a:bodyPr/>
          <a:lstStyle>
            <a:lvl1pPr>
              <a:defRPr>
                <a:solidFill>
                  <a:schemeClr val="bg1"/>
                </a:solidFill>
                <a:latin typeface="Helvetica" pitchFamily="2" charset="0"/>
              </a:defRPr>
            </a:lvl1pPr>
          </a:lstStyle>
          <a:p>
            <a:fld id="{9AB133FE-E6F7-EC46-8519-564ACF30934E}" type="slidenum">
              <a:rPr lang="en-US" smtClean="0"/>
              <a:pPr/>
              <a:t>‹#›</a:t>
            </a:fld>
            <a:endParaRPr lang="en-US" dirty="0"/>
          </a:p>
        </p:txBody>
      </p:sp>
      <p:pic>
        <p:nvPicPr>
          <p:cNvPr id="16" name="Picture 15">
            <a:extLst>
              <a:ext uri="{FF2B5EF4-FFF2-40B4-BE49-F238E27FC236}">
                <a16:creationId xmlns:a16="http://schemas.microsoft.com/office/drawing/2014/main" id="{A426259A-5EA9-0140-985F-37CE70CBBF9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38200" y="6217789"/>
            <a:ext cx="1145561" cy="496651"/>
          </a:xfrm>
          <a:prstGeom prst="rect">
            <a:avLst/>
          </a:prstGeom>
        </p:spPr>
      </p:pic>
      <p:sp>
        <p:nvSpPr>
          <p:cNvPr id="2" name="Title 1"/>
          <p:cNvSpPr>
            <a:spLocks noGrp="1"/>
          </p:cNvSpPr>
          <p:nvPr>
            <p:ph type="title" hasCustomPrompt="1"/>
          </p:nvPr>
        </p:nvSpPr>
        <p:spPr>
          <a:xfrm>
            <a:off x="838200" y="743522"/>
            <a:ext cx="10515600" cy="768350"/>
          </a:xfrm>
        </p:spPr>
        <p:txBody>
          <a:bodyPr/>
          <a:lstStyle/>
          <a:p>
            <a:pPr lvl="0"/>
            <a:r>
              <a:rPr lang="en-US"/>
              <a:t>Title Helvetica bold 44 pt.</a:t>
            </a:r>
          </a:p>
        </p:txBody>
      </p:sp>
      <p:sp>
        <p:nvSpPr>
          <p:cNvPr id="8" name="Footer Placeholder 4">
            <a:extLst>
              <a:ext uri="{FF2B5EF4-FFF2-40B4-BE49-F238E27FC236}">
                <a16:creationId xmlns:a16="http://schemas.microsoft.com/office/drawing/2014/main" id="{934F2AB1-6731-D148-8353-6B8013D1A276}"/>
              </a:ext>
            </a:extLst>
          </p:cNvPr>
          <p:cNvSpPr>
            <a:spLocks noGrp="1"/>
          </p:cNvSpPr>
          <p:nvPr>
            <p:ph type="ftr" sz="quarter" idx="11"/>
          </p:nvPr>
        </p:nvSpPr>
        <p:spPr>
          <a:xfrm>
            <a:off x="4840941" y="6412390"/>
            <a:ext cx="5811447" cy="130500"/>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Tx/>
              <a:buNone/>
              <a:tabLst/>
              <a:defRPr>
                <a:solidFill>
                  <a:schemeClr val="bg1"/>
                </a:solidFill>
              </a:defRPr>
            </a:lvl1pPr>
          </a:lstStyle>
          <a:p>
            <a:pPr algn="r">
              <a:defRPr/>
            </a:pPr>
            <a:r>
              <a:rPr lang="en-US" dirty="0"/>
              <a:t>Sample</a:t>
            </a:r>
          </a:p>
        </p:txBody>
      </p:sp>
    </p:spTree>
    <p:extLst>
      <p:ext uri="{BB962C8B-B14F-4D97-AF65-F5344CB8AC3E}">
        <p14:creationId xmlns:p14="http://schemas.microsoft.com/office/powerpoint/2010/main" val="16506361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hoto left + title and content right 2">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A0BA5B2-753E-BE47-9B27-B0AFAE3EEE20}"/>
              </a:ext>
            </a:extLst>
          </p:cNvPr>
          <p:cNvSpPr/>
          <p:nvPr userDrawn="1"/>
        </p:nvSpPr>
        <p:spPr>
          <a:xfrm>
            <a:off x="0" y="6074229"/>
            <a:ext cx="12192000" cy="78377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lide Number Placeholder 5">
            <a:extLst>
              <a:ext uri="{FF2B5EF4-FFF2-40B4-BE49-F238E27FC236}">
                <a16:creationId xmlns:a16="http://schemas.microsoft.com/office/drawing/2014/main" id="{40E6744F-AFB4-744C-A85D-4C0CAA1460E3}"/>
              </a:ext>
            </a:extLst>
          </p:cNvPr>
          <p:cNvSpPr>
            <a:spLocks noGrp="1"/>
          </p:cNvSpPr>
          <p:nvPr>
            <p:ph type="sldNum" sz="quarter" idx="12"/>
          </p:nvPr>
        </p:nvSpPr>
        <p:spPr>
          <a:xfrm>
            <a:off x="10822898" y="6414052"/>
            <a:ext cx="530902" cy="104124"/>
          </a:xfrm>
          <a:prstGeom prst="rect">
            <a:avLst/>
          </a:prstGeom>
        </p:spPr>
        <p:txBody>
          <a:bodyPr/>
          <a:lstStyle>
            <a:lvl1pPr>
              <a:defRPr>
                <a:solidFill>
                  <a:schemeClr val="bg1"/>
                </a:solidFill>
                <a:latin typeface="Helvetica" pitchFamily="2" charset="0"/>
              </a:defRPr>
            </a:lvl1pPr>
          </a:lstStyle>
          <a:p>
            <a:fld id="{9AB133FE-E6F7-EC46-8519-564ACF30934E}" type="slidenum">
              <a:rPr lang="en-US" smtClean="0"/>
              <a:pPr/>
              <a:t>‹#›</a:t>
            </a:fld>
            <a:endParaRPr lang="en-US" dirty="0"/>
          </a:p>
        </p:txBody>
      </p:sp>
      <p:pic>
        <p:nvPicPr>
          <p:cNvPr id="13" name="Picture 12">
            <a:extLst>
              <a:ext uri="{FF2B5EF4-FFF2-40B4-BE49-F238E27FC236}">
                <a16:creationId xmlns:a16="http://schemas.microsoft.com/office/drawing/2014/main" id="{E6BD0A88-4FC1-1A4E-A4AD-048073E1A80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38200" y="6217789"/>
            <a:ext cx="1145561" cy="496651"/>
          </a:xfrm>
          <a:prstGeom prst="rect">
            <a:avLst/>
          </a:prstGeom>
        </p:spPr>
      </p:pic>
      <p:sp>
        <p:nvSpPr>
          <p:cNvPr id="11" name="Title 1">
            <a:extLst>
              <a:ext uri="{FF2B5EF4-FFF2-40B4-BE49-F238E27FC236}">
                <a16:creationId xmlns:a16="http://schemas.microsoft.com/office/drawing/2014/main" id="{041B92DE-FE71-1E45-8191-0E6D24DA030F}"/>
              </a:ext>
            </a:extLst>
          </p:cNvPr>
          <p:cNvSpPr>
            <a:spLocks noGrp="1"/>
          </p:cNvSpPr>
          <p:nvPr>
            <p:ph type="title" hasCustomPrompt="1"/>
          </p:nvPr>
        </p:nvSpPr>
        <p:spPr>
          <a:xfrm>
            <a:off x="4962144" y="741641"/>
            <a:ext cx="6391656" cy="573659"/>
          </a:xfrm>
        </p:spPr>
        <p:txBody>
          <a:bodyPr>
            <a:noAutofit/>
          </a:bodyPr>
          <a:lstStyle>
            <a:lvl1pPr>
              <a:defRPr sz="3800" b="1"/>
            </a:lvl1pPr>
          </a:lstStyle>
          <a:p>
            <a:r>
              <a:rPr lang="en-US"/>
              <a:t>Title Helvetica 38 pt.</a:t>
            </a:r>
          </a:p>
        </p:txBody>
      </p:sp>
      <p:sp>
        <p:nvSpPr>
          <p:cNvPr id="16" name="Content Placeholder 2">
            <a:extLst>
              <a:ext uri="{FF2B5EF4-FFF2-40B4-BE49-F238E27FC236}">
                <a16:creationId xmlns:a16="http://schemas.microsoft.com/office/drawing/2014/main" id="{68AD4155-B02F-E748-ABE5-7DC0D1C41352}"/>
              </a:ext>
            </a:extLst>
          </p:cNvPr>
          <p:cNvSpPr>
            <a:spLocks noGrp="1"/>
          </p:cNvSpPr>
          <p:nvPr>
            <p:ph idx="13"/>
          </p:nvPr>
        </p:nvSpPr>
        <p:spPr>
          <a:xfrm>
            <a:off x="4962144" y="1604733"/>
            <a:ext cx="6391656" cy="3612726"/>
          </a:xfrm>
        </p:spPr>
        <p:txBody>
          <a:bodyPr>
            <a:normAutofit/>
          </a:bodyPr>
          <a:lstStyle>
            <a:lvl1pPr>
              <a:defRPr sz="2600"/>
            </a:lvl1pPr>
            <a:lvl2pPr>
              <a:defRPr sz="2600"/>
            </a:lvl2pPr>
            <a:lvl3pPr>
              <a:defRPr sz="2600"/>
            </a:lvl3pPr>
            <a:lvl4pPr>
              <a:defRPr sz="3000"/>
            </a:lvl4pPr>
            <a:lvl5pPr>
              <a:defRPr sz="3000"/>
            </a:lvl5pPr>
          </a:lstStyle>
          <a:p>
            <a:pPr lvl="0"/>
            <a:r>
              <a:rPr lang="en-US"/>
              <a:t>Edit Master text styles</a:t>
            </a:r>
          </a:p>
          <a:p>
            <a:pPr lvl="1"/>
            <a:r>
              <a:rPr lang="en-US"/>
              <a:t>Second level</a:t>
            </a:r>
          </a:p>
          <a:p>
            <a:pPr lvl="2"/>
            <a:r>
              <a:rPr lang="en-US"/>
              <a:t>Third level</a:t>
            </a:r>
          </a:p>
        </p:txBody>
      </p:sp>
      <p:sp>
        <p:nvSpPr>
          <p:cNvPr id="17" name="Picture Placeholder 3">
            <a:extLst>
              <a:ext uri="{FF2B5EF4-FFF2-40B4-BE49-F238E27FC236}">
                <a16:creationId xmlns:a16="http://schemas.microsoft.com/office/drawing/2014/main" id="{69A72DE0-EB9D-7C48-B7B2-0B9701BC4850}"/>
              </a:ext>
            </a:extLst>
          </p:cNvPr>
          <p:cNvSpPr>
            <a:spLocks noGrp="1"/>
          </p:cNvSpPr>
          <p:nvPr>
            <p:ph type="pic" sz="quarter" idx="14"/>
          </p:nvPr>
        </p:nvSpPr>
        <p:spPr>
          <a:xfrm>
            <a:off x="0" y="0"/>
            <a:ext cx="4059936" cy="6074229"/>
          </a:xfrm>
        </p:spPr>
        <p:txBody>
          <a:bodyPr>
            <a:normAutofit/>
          </a:bodyPr>
          <a:lstStyle>
            <a:lvl1pPr marL="0" indent="0">
              <a:buNone/>
              <a:defRPr sz="2000">
                <a:solidFill>
                  <a:schemeClr val="accent1"/>
                </a:solidFill>
              </a:defRPr>
            </a:lvl1pPr>
          </a:lstStyle>
          <a:p>
            <a:r>
              <a:rPr lang="en-US" dirty="0"/>
              <a:t>Click icon to add picture</a:t>
            </a:r>
          </a:p>
        </p:txBody>
      </p:sp>
      <p:sp>
        <p:nvSpPr>
          <p:cNvPr id="18" name="Footer Placeholder 4">
            <a:extLst>
              <a:ext uri="{FF2B5EF4-FFF2-40B4-BE49-F238E27FC236}">
                <a16:creationId xmlns:a16="http://schemas.microsoft.com/office/drawing/2014/main" id="{1EE89730-899B-9849-BF90-26F10CB481E6}"/>
              </a:ext>
            </a:extLst>
          </p:cNvPr>
          <p:cNvSpPr>
            <a:spLocks noGrp="1"/>
          </p:cNvSpPr>
          <p:nvPr>
            <p:ph type="ftr" sz="quarter" idx="11"/>
          </p:nvPr>
        </p:nvSpPr>
        <p:spPr>
          <a:xfrm>
            <a:off x="4840941" y="6387676"/>
            <a:ext cx="5811447" cy="130500"/>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Tx/>
              <a:buNone/>
              <a:tabLst/>
              <a:defRPr>
                <a:solidFill>
                  <a:schemeClr val="bg1"/>
                </a:solidFill>
              </a:defRPr>
            </a:lvl1pPr>
          </a:lstStyle>
          <a:p>
            <a:pPr algn="r">
              <a:defRPr/>
            </a:pPr>
            <a:r>
              <a:rPr lang="en-US" b="1" dirty="0"/>
              <a:t>Sample</a:t>
            </a:r>
            <a:endParaRPr lang="en-US" dirty="0"/>
          </a:p>
        </p:txBody>
      </p:sp>
    </p:spTree>
    <p:extLst>
      <p:ext uri="{BB962C8B-B14F-4D97-AF65-F5344CB8AC3E}">
        <p14:creationId xmlns:p14="http://schemas.microsoft.com/office/powerpoint/2010/main" val="12001673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mp; content left + photo righ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0622DFE8-CFC2-5744-994B-7805CF003B4E}"/>
              </a:ext>
            </a:extLst>
          </p:cNvPr>
          <p:cNvSpPr/>
          <p:nvPr userDrawn="1"/>
        </p:nvSpPr>
        <p:spPr>
          <a:xfrm>
            <a:off x="0" y="6074229"/>
            <a:ext cx="12192000" cy="78377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Slide Number Placeholder 5">
            <a:extLst>
              <a:ext uri="{FF2B5EF4-FFF2-40B4-BE49-F238E27FC236}">
                <a16:creationId xmlns:a16="http://schemas.microsoft.com/office/drawing/2014/main" id="{EAAF1C3F-97DE-3746-A763-3AAC665D1C21}"/>
              </a:ext>
            </a:extLst>
          </p:cNvPr>
          <p:cNvSpPr>
            <a:spLocks noGrp="1"/>
          </p:cNvSpPr>
          <p:nvPr>
            <p:ph type="sldNum" sz="quarter" idx="12"/>
          </p:nvPr>
        </p:nvSpPr>
        <p:spPr>
          <a:xfrm>
            <a:off x="10822898" y="6414052"/>
            <a:ext cx="530902" cy="104124"/>
          </a:xfrm>
          <a:prstGeom prst="rect">
            <a:avLst/>
          </a:prstGeom>
        </p:spPr>
        <p:txBody>
          <a:bodyPr/>
          <a:lstStyle>
            <a:lvl1pPr>
              <a:defRPr>
                <a:solidFill>
                  <a:schemeClr val="bg1"/>
                </a:solidFill>
                <a:latin typeface="Helvetica" pitchFamily="2" charset="0"/>
              </a:defRPr>
            </a:lvl1pPr>
          </a:lstStyle>
          <a:p>
            <a:fld id="{9AB133FE-E6F7-EC46-8519-564ACF30934E}" type="slidenum">
              <a:rPr lang="en-US" smtClean="0"/>
              <a:pPr/>
              <a:t>‹#›</a:t>
            </a:fld>
            <a:endParaRPr lang="en-US" dirty="0"/>
          </a:p>
        </p:txBody>
      </p:sp>
      <p:pic>
        <p:nvPicPr>
          <p:cNvPr id="19" name="Picture 18">
            <a:extLst>
              <a:ext uri="{FF2B5EF4-FFF2-40B4-BE49-F238E27FC236}">
                <a16:creationId xmlns:a16="http://schemas.microsoft.com/office/drawing/2014/main" id="{D4361636-5FA2-794C-BB10-7AD53FEECA2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38200" y="6217789"/>
            <a:ext cx="1145561" cy="496651"/>
          </a:xfrm>
          <a:prstGeom prst="rect">
            <a:avLst/>
          </a:prstGeom>
        </p:spPr>
      </p:pic>
      <p:sp>
        <p:nvSpPr>
          <p:cNvPr id="20" name="Title 1">
            <a:extLst>
              <a:ext uri="{FF2B5EF4-FFF2-40B4-BE49-F238E27FC236}">
                <a16:creationId xmlns:a16="http://schemas.microsoft.com/office/drawing/2014/main" id="{59B8D995-7A3B-0649-AD48-4BDAD89993F1}"/>
              </a:ext>
            </a:extLst>
          </p:cNvPr>
          <p:cNvSpPr>
            <a:spLocks noGrp="1"/>
          </p:cNvSpPr>
          <p:nvPr>
            <p:ph type="title" hasCustomPrompt="1"/>
          </p:nvPr>
        </p:nvSpPr>
        <p:spPr>
          <a:xfrm>
            <a:off x="858011" y="739589"/>
            <a:ext cx="6391656" cy="573659"/>
          </a:xfrm>
        </p:spPr>
        <p:txBody>
          <a:bodyPr>
            <a:noAutofit/>
          </a:bodyPr>
          <a:lstStyle>
            <a:lvl1pPr>
              <a:defRPr sz="3800" b="1"/>
            </a:lvl1pPr>
          </a:lstStyle>
          <a:p>
            <a:r>
              <a:rPr lang="en-US"/>
              <a:t>Title Helvetica 38 pt.</a:t>
            </a:r>
          </a:p>
        </p:txBody>
      </p:sp>
      <p:sp>
        <p:nvSpPr>
          <p:cNvPr id="21" name="Content Placeholder 2">
            <a:extLst>
              <a:ext uri="{FF2B5EF4-FFF2-40B4-BE49-F238E27FC236}">
                <a16:creationId xmlns:a16="http://schemas.microsoft.com/office/drawing/2014/main" id="{0506DE51-C710-6643-8B18-33A489ED827A}"/>
              </a:ext>
            </a:extLst>
          </p:cNvPr>
          <p:cNvSpPr>
            <a:spLocks noGrp="1"/>
          </p:cNvSpPr>
          <p:nvPr>
            <p:ph idx="13"/>
          </p:nvPr>
        </p:nvSpPr>
        <p:spPr>
          <a:xfrm>
            <a:off x="858011" y="1602681"/>
            <a:ext cx="6391656" cy="3628225"/>
          </a:xfrm>
        </p:spPr>
        <p:txBody>
          <a:bodyPr>
            <a:normAutofit/>
          </a:bodyPr>
          <a:lstStyle>
            <a:lvl1pPr>
              <a:defRPr sz="2600"/>
            </a:lvl1pPr>
            <a:lvl2pPr>
              <a:defRPr sz="2600"/>
            </a:lvl2pPr>
            <a:lvl3pPr>
              <a:defRPr sz="2600"/>
            </a:lvl3pPr>
            <a:lvl4pPr>
              <a:defRPr sz="3000"/>
            </a:lvl4pPr>
            <a:lvl5pPr>
              <a:defRPr sz="3000"/>
            </a:lvl5pPr>
          </a:lstStyle>
          <a:p>
            <a:pPr lvl="0"/>
            <a:r>
              <a:rPr lang="en-US"/>
              <a:t>Edit Master text styles</a:t>
            </a:r>
          </a:p>
          <a:p>
            <a:pPr lvl="1"/>
            <a:r>
              <a:rPr lang="en-US"/>
              <a:t>Second level</a:t>
            </a:r>
          </a:p>
          <a:p>
            <a:pPr lvl="2"/>
            <a:r>
              <a:rPr lang="en-US"/>
              <a:t>Third level</a:t>
            </a:r>
          </a:p>
        </p:txBody>
      </p:sp>
      <p:sp>
        <p:nvSpPr>
          <p:cNvPr id="11" name="Picture Placeholder 9">
            <a:extLst>
              <a:ext uri="{FF2B5EF4-FFF2-40B4-BE49-F238E27FC236}">
                <a16:creationId xmlns:a16="http://schemas.microsoft.com/office/drawing/2014/main" id="{CE249F36-21B2-B244-8A05-BFA83D7FE7FE}"/>
              </a:ext>
            </a:extLst>
          </p:cNvPr>
          <p:cNvSpPr>
            <a:spLocks noGrp="1"/>
          </p:cNvSpPr>
          <p:nvPr>
            <p:ph type="pic" sz="quarter" idx="14"/>
          </p:nvPr>
        </p:nvSpPr>
        <p:spPr>
          <a:xfrm>
            <a:off x="8161599" y="8238"/>
            <a:ext cx="4030401" cy="6074228"/>
          </a:xfrm>
        </p:spPr>
        <p:txBody>
          <a:bodyPr>
            <a:normAutofit/>
          </a:bodyPr>
          <a:lstStyle>
            <a:lvl1pPr marL="0" indent="0">
              <a:buNone/>
              <a:defRPr sz="2000">
                <a:solidFill>
                  <a:schemeClr val="accent1"/>
                </a:solidFill>
              </a:defRPr>
            </a:lvl1pPr>
          </a:lstStyle>
          <a:p>
            <a:r>
              <a:rPr lang="en-US" dirty="0"/>
              <a:t>Click icon to add picture</a:t>
            </a:r>
          </a:p>
        </p:txBody>
      </p:sp>
      <p:sp>
        <p:nvSpPr>
          <p:cNvPr id="12" name="Footer Placeholder 4">
            <a:extLst>
              <a:ext uri="{FF2B5EF4-FFF2-40B4-BE49-F238E27FC236}">
                <a16:creationId xmlns:a16="http://schemas.microsoft.com/office/drawing/2014/main" id="{3671470F-65FA-FE41-B306-4F452D783271}"/>
              </a:ext>
            </a:extLst>
          </p:cNvPr>
          <p:cNvSpPr>
            <a:spLocks noGrp="1"/>
          </p:cNvSpPr>
          <p:nvPr>
            <p:ph type="ftr" sz="quarter" idx="11"/>
          </p:nvPr>
        </p:nvSpPr>
        <p:spPr>
          <a:xfrm>
            <a:off x="4840941" y="6412390"/>
            <a:ext cx="5811447" cy="130500"/>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Tx/>
              <a:buNone/>
              <a:tabLst/>
              <a:defRPr>
                <a:solidFill>
                  <a:schemeClr val="bg1"/>
                </a:solidFill>
              </a:defRPr>
            </a:lvl1pPr>
          </a:lstStyle>
          <a:p>
            <a:pPr algn="r">
              <a:defRPr/>
            </a:pPr>
            <a:r>
              <a:rPr lang="en-US" b="1" dirty="0"/>
              <a:t>Sample</a:t>
            </a:r>
            <a:endParaRPr lang="en-US" dirty="0"/>
          </a:p>
        </p:txBody>
      </p:sp>
    </p:spTree>
    <p:extLst>
      <p:ext uri="{BB962C8B-B14F-4D97-AF65-F5344CB8AC3E}">
        <p14:creationId xmlns:p14="http://schemas.microsoft.com/office/powerpoint/2010/main" val="23923372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losing_title and subtitle">
    <p:bg>
      <p:bgRef idx="1001">
        <a:schemeClr val="bg1"/>
      </p:bgRef>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C29674C-CEE8-454D-AA76-A021556D799F}"/>
              </a:ext>
            </a:extLst>
          </p:cNvPr>
          <p:cNvSpPr>
            <a:spLocks noGrp="1"/>
          </p:cNvSpPr>
          <p:nvPr>
            <p:ph type="ctrTitle" hasCustomPrompt="1"/>
          </p:nvPr>
        </p:nvSpPr>
        <p:spPr>
          <a:xfrm>
            <a:off x="1243139" y="1539937"/>
            <a:ext cx="10184228" cy="779589"/>
          </a:xfrm>
        </p:spPr>
        <p:txBody>
          <a:bodyPr anchor="t">
            <a:normAutofit/>
          </a:bodyPr>
          <a:lstStyle>
            <a:lvl1pPr algn="l">
              <a:defRPr sz="4800" b="1" cap="all" spc="250" baseline="0">
                <a:latin typeface="Helvetica" pitchFamily="2" charset="0"/>
              </a:defRPr>
            </a:lvl1pPr>
          </a:lstStyle>
          <a:p>
            <a:r>
              <a:rPr lang="en-US"/>
              <a:t>Closing title</a:t>
            </a:r>
          </a:p>
        </p:txBody>
      </p:sp>
      <p:sp>
        <p:nvSpPr>
          <p:cNvPr id="7" name="Subtitle 2">
            <a:extLst>
              <a:ext uri="{FF2B5EF4-FFF2-40B4-BE49-F238E27FC236}">
                <a16:creationId xmlns:a16="http://schemas.microsoft.com/office/drawing/2014/main" id="{07710289-AF8A-6246-AA02-170AB25CF262}"/>
              </a:ext>
            </a:extLst>
          </p:cNvPr>
          <p:cNvSpPr>
            <a:spLocks noGrp="1"/>
          </p:cNvSpPr>
          <p:nvPr>
            <p:ph type="subTitle" idx="1" hasCustomPrompt="1"/>
          </p:nvPr>
        </p:nvSpPr>
        <p:spPr>
          <a:xfrm>
            <a:off x="1243139" y="2319526"/>
            <a:ext cx="8034528" cy="518858"/>
          </a:xfrm>
        </p:spPr>
        <p:txBody>
          <a:bodyPr>
            <a:normAutofit/>
          </a:bodyPr>
          <a:lstStyle>
            <a:lvl1pPr marL="0" indent="0" algn="l">
              <a:buNone/>
              <a:defRPr sz="3000" spc="150" baseline="0">
                <a:latin typeface="Helvetica"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Closing subtitle</a:t>
            </a:r>
          </a:p>
        </p:txBody>
      </p:sp>
      <p:pic>
        <p:nvPicPr>
          <p:cNvPr id="8" name="Picture 7">
            <a:extLst>
              <a:ext uri="{FF2B5EF4-FFF2-40B4-BE49-F238E27FC236}">
                <a16:creationId xmlns:a16="http://schemas.microsoft.com/office/drawing/2014/main" id="{8747D21F-F20D-7E4B-8F09-39BAAAF5130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571537" y="5996153"/>
            <a:ext cx="727574" cy="861848"/>
          </a:xfrm>
          <a:prstGeom prst="rect">
            <a:avLst/>
          </a:prstGeom>
        </p:spPr>
      </p:pic>
      <p:pic>
        <p:nvPicPr>
          <p:cNvPr id="10" name="Picture 9">
            <a:extLst>
              <a:ext uri="{FF2B5EF4-FFF2-40B4-BE49-F238E27FC236}">
                <a16:creationId xmlns:a16="http://schemas.microsoft.com/office/drawing/2014/main" id="{21078852-B76B-904D-B8D9-851EFEB9AD9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443282" y="4068769"/>
            <a:ext cx="984085" cy="1684981"/>
          </a:xfrm>
          <a:prstGeom prst="rect">
            <a:avLst/>
          </a:prstGeom>
        </p:spPr>
      </p:pic>
    </p:spTree>
    <p:extLst>
      <p:ext uri="{BB962C8B-B14F-4D97-AF65-F5344CB8AC3E}">
        <p14:creationId xmlns:p14="http://schemas.microsoft.com/office/powerpoint/2010/main" val="4201026568"/>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ransition Slide left aligne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9E688-5A09-DA42-8441-30EE013B7907}"/>
              </a:ext>
            </a:extLst>
          </p:cNvPr>
          <p:cNvSpPr>
            <a:spLocks noGrp="1"/>
          </p:cNvSpPr>
          <p:nvPr>
            <p:ph type="ctrTitle" hasCustomPrompt="1"/>
          </p:nvPr>
        </p:nvSpPr>
        <p:spPr>
          <a:xfrm>
            <a:off x="1770845" y="2771331"/>
            <a:ext cx="8810069" cy="657669"/>
          </a:xfrm>
        </p:spPr>
        <p:txBody>
          <a:bodyPr anchor="t">
            <a:noAutofit/>
          </a:bodyPr>
          <a:lstStyle>
            <a:lvl1pPr algn="l">
              <a:defRPr sz="4400" b="1" cap="all" spc="250" baseline="0">
                <a:solidFill>
                  <a:schemeClr val="bg1"/>
                </a:solidFill>
                <a:latin typeface="Helvetica" pitchFamily="2" charset="0"/>
              </a:defRPr>
            </a:lvl1pPr>
          </a:lstStyle>
          <a:p>
            <a:r>
              <a:rPr lang="en-US" dirty="0"/>
              <a:t>transition SLIDE TITLE.</a:t>
            </a:r>
          </a:p>
        </p:txBody>
      </p:sp>
      <p:sp>
        <p:nvSpPr>
          <p:cNvPr id="3" name="Subtitle 2">
            <a:extLst>
              <a:ext uri="{FF2B5EF4-FFF2-40B4-BE49-F238E27FC236}">
                <a16:creationId xmlns:a16="http://schemas.microsoft.com/office/drawing/2014/main" id="{9C8630BF-1321-934E-B610-A502B55861F5}"/>
              </a:ext>
            </a:extLst>
          </p:cNvPr>
          <p:cNvSpPr>
            <a:spLocks noGrp="1"/>
          </p:cNvSpPr>
          <p:nvPr>
            <p:ph type="subTitle" idx="1" hasCustomPrompt="1"/>
          </p:nvPr>
        </p:nvSpPr>
        <p:spPr>
          <a:xfrm>
            <a:off x="1770845" y="3459176"/>
            <a:ext cx="8810069" cy="305498"/>
          </a:xfrm>
        </p:spPr>
        <p:txBody>
          <a:bodyPr>
            <a:noAutofit/>
          </a:bodyPr>
          <a:lstStyle>
            <a:lvl1pPr marL="0" indent="0" algn="l">
              <a:buNone/>
              <a:defRPr sz="3000" spc="150" baseline="0">
                <a:solidFill>
                  <a:schemeClr val="bg1"/>
                </a:solidFill>
                <a:latin typeface="Helvetica"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Optional subtitle on transition slide.</a:t>
            </a:r>
          </a:p>
        </p:txBody>
      </p:sp>
      <p:pic>
        <p:nvPicPr>
          <p:cNvPr id="4" name="Picture 3">
            <a:extLst>
              <a:ext uri="{FF2B5EF4-FFF2-40B4-BE49-F238E27FC236}">
                <a16:creationId xmlns:a16="http://schemas.microsoft.com/office/drawing/2014/main" id="{AA5E7718-8A3E-4A24-727A-44CCAAFAC610}"/>
              </a:ext>
            </a:extLst>
          </p:cNvPr>
          <p:cNvPicPr>
            <a:picLocks noChangeAspect="1"/>
          </p:cNvPicPr>
          <p:nvPr/>
        </p:nvPicPr>
        <p:blipFill>
          <a:blip r:embed="rId3"/>
          <a:stretch>
            <a:fillRect/>
          </a:stretch>
        </p:blipFill>
        <p:spPr>
          <a:xfrm>
            <a:off x="1770845" y="5631043"/>
            <a:ext cx="2193020" cy="950771"/>
          </a:xfrm>
          <a:prstGeom prst="rect">
            <a:avLst/>
          </a:prstGeom>
        </p:spPr>
      </p:pic>
    </p:spTree>
    <p:extLst>
      <p:ext uri="{BB962C8B-B14F-4D97-AF65-F5344CB8AC3E}">
        <p14:creationId xmlns:p14="http://schemas.microsoft.com/office/powerpoint/2010/main" val="116636256"/>
      </p:ext>
    </p:extLst>
  </p:cSld>
  <p:clrMapOvr>
    <a:overrideClrMapping bg1="lt1" tx1="dk1" bg2="lt2" tx2="dk2" accent1="accent1" accent2="accent2" accent3="accent3" accent4="accent4" accent5="accent5" accent6="accent6" hlink="hlink" folHlink="folHlink"/>
  </p:clrMapOvr>
  <p:hf sldNum="0" hd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Content 2">
    <p:bg>
      <p:bgPr>
        <a:blipFill>
          <a:blip r:embed="rId2"/>
          <a:stretch>
            <a:fillRect/>
          </a:stretch>
        </a:blipFill>
        <a:effectLst/>
      </p:bgPr>
    </p:bg>
    <p:spTree>
      <p:nvGrpSpPr>
        <p:cNvPr id="1" name=""/>
        <p:cNvGrpSpPr/>
        <p:nvPr/>
      </p:nvGrpSpPr>
      <p:grpSpPr>
        <a:xfrm>
          <a:off x="0" y="0"/>
          <a:ext cx="0" cy="0"/>
          <a:chOff x="0" y="0"/>
          <a:chExt cx="0" cy="0"/>
        </a:xfrm>
      </p:grpSpPr>
      <p:sp>
        <p:nvSpPr>
          <p:cNvPr id="2" name="Title 6">
            <a:extLst>
              <a:ext uri="{FF2B5EF4-FFF2-40B4-BE49-F238E27FC236}">
                <a16:creationId xmlns:a16="http://schemas.microsoft.com/office/drawing/2014/main" id="{7BAC425E-BF59-5353-DCB1-6FBEA6CF748F}"/>
              </a:ext>
            </a:extLst>
          </p:cNvPr>
          <p:cNvSpPr txBox="1">
            <a:spLocks noGrp="1"/>
          </p:cNvSpPr>
          <p:nvPr>
            <p:ph type="title"/>
          </p:nvPr>
        </p:nvSpPr>
        <p:spPr/>
        <p:txBody>
          <a:bodyPr/>
          <a:lstStyle>
            <a:lvl1pPr>
              <a:defRPr/>
            </a:lvl1pPr>
          </a:lstStyle>
          <a:p>
            <a:pPr lvl="0"/>
            <a:r>
              <a:rPr lang="en-US"/>
              <a:t>Click to edit Master title style</a:t>
            </a:r>
          </a:p>
        </p:txBody>
      </p:sp>
      <p:sp>
        <p:nvSpPr>
          <p:cNvPr id="3" name="Content Placeholder 4">
            <a:extLst>
              <a:ext uri="{FF2B5EF4-FFF2-40B4-BE49-F238E27FC236}">
                <a16:creationId xmlns:a16="http://schemas.microsoft.com/office/drawing/2014/main" id="{2596C453-7B12-ABA4-64E1-F2428F894039}"/>
              </a:ext>
            </a:extLst>
          </p:cNvPr>
          <p:cNvSpPr txBox="1">
            <a:spLocks noGrp="1"/>
          </p:cNvSpPr>
          <p:nvPr>
            <p:ph idx="4294967295"/>
          </p:nvPr>
        </p:nvSpPr>
        <p:spPr>
          <a:xfrm>
            <a:off x="838203" y="1607039"/>
            <a:ext cx="4909459" cy="3931609"/>
          </a:xfrm>
        </p:spPr>
        <p:txBody>
          <a:bodyPr/>
          <a:lstStyle>
            <a:lvl1pPr>
              <a:defRPr/>
            </a:lvl1pPr>
          </a:lstStyle>
          <a:p>
            <a:pPr lvl="0"/>
            <a:r>
              <a:rPr lang="en-US"/>
              <a:t>Click to edit Master text styles</a:t>
            </a:r>
          </a:p>
        </p:txBody>
      </p:sp>
      <p:sp>
        <p:nvSpPr>
          <p:cNvPr id="4" name="Content Placeholder 4">
            <a:extLst>
              <a:ext uri="{FF2B5EF4-FFF2-40B4-BE49-F238E27FC236}">
                <a16:creationId xmlns:a16="http://schemas.microsoft.com/office/drawing/2014/main" id="{B1FB529E-A1FF-ED3C-5A5C-3AACB19AEED1}"/>
              </a:ext>
            </a:extLst>
          </p:cNvPr>
          <p:cNvSpPr txBox="1">
            <a:spLocks noGrp="1"/>
          </p:cNvSpPr>
          <p:nvPr>
            <p:ph idx="4294967295"/>
          </p:nvPr>
        </p:nvSpPr>
        <p:spPr>
          <a:xfrm>
            <a:off x="6455225" y="1607039"/>
            <a:ext cx="4909459" cy="3931609"/>
          </a:xfrm>
        </p:spPr>
        <p:txBody>
          <a:bodyPr/>
          <a:lstStyle>
            <a:lvl1pPr>
              <a:defRPr/>
            </a:lvl1pPr>
          </a:lstStyle>
          <a:p>
            <a:pPr lvl="0"/>
            <a:r>
              <a:rPr lang="en-US"/>
              <a:t>Click to edit Master text styles</a:t>
            </a:r>
          </a:p>
        </p:txBody>
      </p:sp>
      <p:pic>
        <p:nvPicPr>
          <p:cNvPr id="5" name="Picture 8">
            <a:extLst>
              <a:ext uri="{FF2B5EF4-FFF2-40B4-BE49-F238E27FC236}">
                <a16:creationId xmlns:a16="http://schemas.microsoft.com/office/drawing/2014/main" id="{D1589615-E8B3-FE88-4229-6047EBC5E936}"/>
              </a:ext>
            </a:extLst>
          </p:cNvPr>
          <p:cNvPicPr>
            <a:picLocks noChangeAspect="1"/>
          </p:cNvPicPr>
          <p:nvPr/>
        </p:nvPicPr>
        <p:blipFill>
          <a:blip r:embed="rId3"/>
          <a:stretch>
            <a:fillRect/>
          </a:stretch>
        </p:blipFill>
        <p:spPr>
          <a:xfrm>
            <a:off x="894758" y="6205328"/>
            <a:ext cx="1358240" cy="588864"/>
          </a:xfrm>
          <a:prstGeom prst="rect">
            <a:avLst/>
          </a:prstGeom>
          <a:noFill/>
          <a:ln cap="flat">
            <a:noFill/>
          </a:ln>
        </p:spPr>
      </p:pic>
      <p:sp>
        <p:nvSpPr>
          <p:cNvPr id="6" name="TextBox 9">
            <a:extLst>
              <a:ext uri="{FF2B5EF4-FFF2-40B4-BE49-F238E27FC236}">
                <a16:creationId xmlns:a16="http://schemas.microsoft.com/office/drawing/2014/main" id="{4C0A2C23-5D54-0E3A-5CC3-089D412C64BF}"/>
              </a:ext>
            </a:extLst>
          </p:cNvPr>
          <p:cNvSpPr txBox="1"/>
          <p:nvPr/>
        </p:nvSpPr>
        <p:spPr>
          <a:xfrm>
            <a:off x="9460537" y="6292818"/>
            <a:ext cx="2008589" cy="400114"/>
          </a:xfrm>
          <a:prstGeom prst="rect">
            <a:avLst/>
          </a:prstGeom>
          <a:noFill/>
          <a:ln cap="flat">
            <a:noFill/>
          </a:ln>
        </p:spPr>
        <p:txBody>
          <a:bodyPr vert="horz" wrap="square" lIns="91440" tIns="45720" rIns="91440" bIns="45720" anchor="t"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0" i="0" u="none" strike="noStrike" kern="1200" cap="none" spc="0" baseline="0">
                <a:solidFill>
                  <a:srgbClr val="FFFFFF"/>
                </a:solidFill>
                <a:uFillTx/>
                <a:latin typeface="APH Beta 2" pitchFamily="2"/>
              </a:rPr>
              <a:t>Annual Meeting</a:t>
            </a:r>
          </a:p>
        </p:txBody>
      </p:sp>
    </p:spTree>
    <p:extLst>
      <p:ext uri="{BB962C8B-B14F-4D97-AF65-F5344CB8AC3E}">
        <p14:creationId xmlns:p14="http://schemas.microsoft.com/office/powerpoint/2010/main" val="3151442960"/>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Transition Slide right aligne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9E688-5A09-DA42-8441-30EE013B7907}"/>
              </a:ext>
            </a:extLst>
          </p:cNvPr>
          <p:cNvSpPr>
            <a:spLocks noGrp="1"/>
          </p:cNvSpPr>
          <p:nvPr>
            <p:ph type="ctrTitle" hasCustomPrompt="1"/>
          </p:nvPr>
        </p:nvSpPr>
        <p:spPr>
          <a:xfrm>
            <a:off x="1770845" y="2771331"/>
            <a:ext cx="8810069" cy="657669"/>
          </a:xfrm>
        </p:spPr>
        <p:txBody>
          <a:bodyPr anchor="t">
            <a:noAutofit/>
          </a:bodyPr>
          <a:lstStyle>
            <a:lvl1pPr algn="l">
              <a:defRPr sz="4400" b="1" cap="all" spc="250" baseline="0">
                <a:solidFill>
                  <a:schemeClr val="bg1"/>
                </a:solidFill>
                <a:latin typeface="Helvetica" pitchFamily="2" charset="0"/>
              </a:defRPr>
            </a:lvl1pPr>
          </a:lstStyle>
          <a:p>
            <a:r>
              <a:rPr lang="en-US" dirty="0"/>
              <a:t>transition SLIDE TITLE.</a:t>
            </a:r>
          </a:p>
        </p:txBody>
      </p:sp>
      <p:sp>
        <p:nvSpPr>
          <p:cNvPr id="3" name="Subtitle 2">
            <a:extLst>
              <a:ext uri="{FF2B5EF4-FFF2-40B4-BE49-F238E27FC236}">
                <a16:creationId xmlns:a16="http://schemas.microsoft.com/office/drawing/2014/main" id="{9C8630BF-1321-934E-B610-A502B55861F5}"/>
              </a:ext>
            </a:extLst>
          </p:cNvPr>
          <p:cNvSpPr>
            <a:spLocks noGrp="1"/>
          </p:cNvSpPr>
          <p:nvPr>
            <p:ph type="subTitle" idx="1" hasCustomPrompt="1"/>
          </p:nvPr>
        </p:nvSpPr>
        <p:spPr>
          <a:xfrm>
            <a:off x="1770845" y="3459176"/>
            <a:ext cx="8810069" cy="305498"/>
          </a:xfrm>
        </p:spPr>
        <p:txBody>
          <a:bodyPr>
            <a:noAutofit/>
          </a:bodyPr>
          <a:lstStyle>
            <a:lvl1pPr marL="0" indent="0" algn="l">
              <a:buNone/>
              <a:defRPr sz="3000" spc="150" baseline="0">
                <a:solidFill>
                  <a:schemeClr val="bg1"/>
                </a:solidFill>
                <a:latin typeface="Helvetica"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Optional subtitle on transition slide.</a:t>
            </a:r>
          </a:p>
        </p:txBody>
      </p:sp>
      <p:pic>
        <p:nvPicPr>
          <p:cNvPr id="6" name="Picture 5">
            <a:extLst>
              <a:ext uri="{FF2B5EF4-FFF2-40B4-BE49-F238E27FC236}">
                <a16:creationId xmlns:a16="http://schemas.microsoft.com/office/drawing/2014/main" id="{8AB725BC-7B1E-3C1B-6358-F7C08BD2CA69}"/>
              </a:ext>
            </a:extLst>
          </p:cNvPr>
          <p:cNvPicPr>
            <a:picLocks noChangeAspect="1"/>
          </p:cNvPicPr>
          <p:nvPr/>
        </p:nvPicPr>
        <p:blipFill>
          <a:blip r:embed="rId3"/>
          <a:stretch>
            <a:fillRect/>
          </a:stretch>
        </p:blipFill>
        <p:spPr>
          <a:xfrm>
            <a:off x="1770845" y="5631043"/>
            <a:ext cx="2193020" cy="950771"/>
          </a:xfrm>
          <a:prstGeom prst="rect">
            <a:avLst/>
          </a:prstGeom>
        </p:spPr>
      </p:pic>
    </p:spTree>
    <p:extLst>
      <p:ext uri="{BB962C8B-B14F-4D97-AF65-F5344CB8AC3E}">
        <p14:creationId xmlns:p14="http://schemas.microsoft.com/office/powerpoint/2010/main" val="3731476788"/>
      </p:ext>
    </p:extLst>
  </p:cSld>
  <p:clrMapOvr>
    <a:overrideClrMapping bg1="lt1" tx1="dk1" bg2="lt2" tx2="dk2" accent1="accent1" accent2="accent2" accent3="accent3" accent4="accent4" accent5="accent5" accent6="accent6" hlink="hlink" folHlink="folHlink"/>
  </p:clrMapOvr>
  <p:hf sldNum="0" hd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06CE9F-C492-4A36-8032-BDA58618282F}"/>
              </a:ext>
            </a:extLst>
          </p:cNvPr>
          <p:cNvSpPr>
            <a:spLocks noGrp="1"/>
          </p:cNvSpPr>
          <p:nvPr>
            <p:ph type="title" hasCustomPrompt="1"/>
          </p:nvPr>
        </p:nvSpPr>
        <p:spPr/>
        <p:txBody>
          <a:bodyPr/>
          <a:lstStyle/>
          <a:p>
            <a:pPr lvl="0"/>
            <a:r>
              <a:rPr lang="en-US" dirty="0"/>
              <a:t>Title Helvetica bold 44 pt.</a:t>
            </a:r>
          </a:p>
        </p:txBody>
      </p:sp>
      <p:sp>
        <p:nvSpPr>
          <p:cNvPr id="10" name="Content Placeholder 4">
            <a:extLst>
              <a:ext uri="{FF2B5EF4-FFF2-40B4-BE49-F238E27FC236}">
                <a16:creationId xmlns:a16="http://schemas.microsoft.com/office/drawing/2014/main" id="{5F5FAD1D-151C-DD4E-A0D5-983A6E271CC6}"/>
              </a:ext>
            </a:extLst>
          </p:cNvPr>
          <p:cNvSpPr>
            <a:spLocks noGrp="1"/>
          </p:cNvSpPr>
          <p:nvPr>
            <p:ph idx="1"/>
          </p:nvPr>
        </p:nvSpPr>
        <p:spPr>
          <a:xfrm>
            <a:off x="838200" y="1607040"/>
            <a:ext cx="10515600" cy="3931611"/>
          </a:xfrm>
        </p:spPr>
        <p:txBody>
          <a:bodyPr>
            <a:normAutofit/>
          </a:bodyPr>
          <a:lstStyle/>
          <a:p>
            <a:pPr marL="0" lvl="0" indent="0">
              <a:buNone/>
            </a:pPr>
            <a:r>
              <a:rPr lang="en-US" sz="3000"/>
              <a:t>Click to edit Master text styles</a:t>
            </a:r>
          </a:p>
        </p:txBody>
      </p:sp>
      <p:pic>
        <p:nvPicPr>
          <p:cNvPr id="6" name="Picture 5">
            <a:extLst>
              <a:ext uri="{FF2B5EF4-FFF2-40B4-BE49-F238E27FC236}">
                <a16:creationId xmlns:a16="http://schemas.microsoft.com/office/drawing/2014/main" id="{336D7C33-D9BF-ADE7-94A2-124017269C42}"/>
              </a:ext>
            </a:extLst>
          </p:cNvPr>
          <p:cNvPicPr>
            <a:picLocks noChangeAspect="1"/>
          </p:cNvPicPr>
          <p:nvPr/>
        </p:nvPicPr>
        <p:blipFill>
          <a:blip r:embed="rId3"/>
          <a:stretch>
            <a:fillRect/>
          </a:stretch>
        </p:blipFill>
        <p:spPr>
          <a:xfrm>
            <a:off x="894762" y="6205330"/>
            <a:ext cx="1358245" cy="588860"/>
          </a:xfrm>
          <a:prstGeom prst="rect">
            <a:avLst/>
          </a:prstGeom>
        </p:spPr>
      </p:pic>
      <p:sp>
        <p:nvSpPr>
          <p:cNvPr id="8" name="TextBox 7">
            <a:extLst>
              <a:ext uri="{FF2B5EF4-FFF2-40B4-BE49-F238E27FC236}">
                <a16:creationId xmlns:a16="http://schemas.microsoft.com/office/drawing/2014/main" id="{E37FDA70-DDDD-DE99-4074-238C64F17414}"/>
              </a:ext>
            </a:extLst>
          </p:cNvPr>
          <p:cNvSpPr txBox="1"/>
          <p:nvPr/>
        </p:nvSpPr>
        <p:spPr>
          <a:xfrm>
            <a:off x="9460538" y="6292820"/>
            <a:ext cx="2008592" cy="400110"/>
          </a:xfrm>
          <a:prstGeom prst="rect">
            <a:avLst/>
          </a:prstGeom>
          <a:noFill/>
        </p:spPr>
        <p:txBody>
          <a:bodyPr wrap="square" rtlCol="0">
            <a:spAutoFit/>
          </a:bodyPr>
          <a:lstStyle/>
          <a:p>
            <a:pPr algn="r"/>
            <a:r>
              <a:rPr lang="en-US" sz="2000" dirty="0">
                <a:solidFill>
                  <a:schemeClr val="bg1"/>
                </a:solidFill>
                <a:latin typeface="APH Beta 2" pitchFamily="2" charset="0"/>
              </a:rPr>
              <a:t>Annual Meeting</a:t>
            </a:r>
          </a:p>
        </p:txBody>
      </p:sp>
    </p:spTree>
    <p:extLst>
      <p:ext uri="{BB962C8B-B14F-4D97-AF65-F5344CB8AC3E}">
        <p14:creationId xmlns:p14="http://schemas.microsoft.com/office/powerpoint/2010/main" val="2400609761"/>
      </p:ext>
    </p:extLst>
  </p:cSld>
  <p:clrMapOvr>
    <a:masterClrMapping/>
  </p:clrMapOvr>
  <p:hf sldNum="0" hd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Full Page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Content Placeholder 4">
            <a:extLst>
              <a:ext uri="{FF2B5EF4-FFF2-40B4-BE49-F238E27FC236}">
                <a16:creationId xmlns:a16="http://schemas.microsoft.com/office/drawing/2014/main" id="{5F5FAD1D-151C-DD4E-A0D5-983A6E271CC6}"/>
              </a:ext>
            </a:extLst>
          </p:cNvPr>
          <p:cNvSpPr>
            <a:spLocks noGrp="1"/>
          </p:cNvSpPr>
          <p:nvPr>
            <p:ph idx="1" hasCustomPrompt="1"/>
          </p:nvPr>
        </p:nvSpPr>
        <p:spPr>
          <a:xfrm>
            <a:off x="0" y="0"/>
            <a:ext cx="12192000" cy="6131859"/>
          </a:xfrm>
        </p:spPr>
        <p:txBody>
          <a:bodyPr>
            <a:normAutofit/>
          </a:bodyPr>
          <a:lstStyle/>
          <a:p>
            <a:pPr marL="0" lvl="0" indent="0">
              <a:buNone/>
            </a:pPr>
            <a:r>
              <a:rPr lang="en-US" sz="3000" dirty="0"/>
              <a:t>Click to add full page photo only</a:t>
            </a:r>
          </a:p>
        </p:txBody>
      </p:sp>
      <p:pic>
        <p:nvPicPr>
          <p:cNvPr id="6" name="Picture 5">
            <a:extLst>
              <a:ext uri="{FF2B5EF4-FFF2-40B4-BE49-F238E27FC236}">
                <a16:creationId xmlns:a16="http://schemas.microsoft.com/office/drawing/2014/main" id="{336D7C33-D9BF-ADE7-94A2-124017269C42}"/>
              </a:ext>
            </a:extLst>
          </p:cNvPr>
          <p:cNvPicPr>
            <a:picLocks noChangeAspect="1"/>
          </p:cNvPicPr>
          <p:nvPr/>
        </p:nvPicPr>
        <p:blipFill>
          <a:blip r:embed="rId3"/>
          <a:stretch>
            <a:fillRect/>
          </a:stretch>
        </p:blipFill>
        <p:spPr>
          <a:xfrm>
            <a:off x="894762" y="6205330"/>
            <a:ext cx="1358245" cy="588860"/>
          </a:xfrm>
          <a:prstGeom prst="rect">
            <a:avLst/>
          </a:prstGeom>
        </p:spPr>
      </p:pic>
      <p:sp>
        <p:nvSpPr>
          <p:cNvPr id="8" name="TextBox 7">
            <a:extLst>
              <a:ext uri="{FF2B5EF4-FFF2-40B4-BE49-F238E27FC236}">
                <a16:creationId xmlns:a16="http://schemas.microsoft.com/office/drawing/2014/main" id="{E37FDA70-DDDD-DE99-4074-238C64F17414}"/>
              </a:ext>
            </a:extLst>
          </p:cNvPr>
          <p:cNvSpPr txBox="1"/>
          <p:nvPr/>
        </p:nvSpPr>
        <p:spPr>
          <a:xfrm>
            <a:off x="9460538" y="6292820"/>
            <a:ext cx="2008592" cy="400110"/>
          </a:xfrm>
          <a:prstGeom prst="rect">
            <a:avLst/>
          </a:prstGeom>
          <a:noFill/>
        </p:spPr>
        <p:txBody>
          <a:bodyPr wrap="square" rtlCol="0">
            <a:spAutoFit/>
          </a:bodyPr>
          <a:lstStyle/>
          <a:p>
            <a:pPr algn="r"/>
            <a:r>
              <a:rPr lang="en-US" sz="2000" dirty="0">
                <a:solidFill>
                  <a:schemeClr val="bg1"/>
                </a:solidFill>
                <a:latin typeface="APH Beta 2" pitchFamily="2" charset="0"/>
              </a:rPr>
              <a:t>Annual Meeting</a:t>
            </a:r>
          </a:p>
        </p:txBody>
      </p:sp>
    </p:spTree>
    <p:extLst>
      <p:ext uri="{BB962C8B-B14F-4D97-AF65-F5344CB8AC3E}">
        <p14:creationId xmlns:p14="http://schemas.microsoft.com/office/powerpoint/2010/main" val="2393573731"/>
      </p:ext>
    </p:extLst>
  </p:cSld>
  <p:clrMapOvr>
    <a:masterClrMapping/>
  </p:clrMapOvr>
  <p:hf sldNum="0" hd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Content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A335116-AA61-48FC-AE89-8E15FFADD555}"/>
              </a:ext>
            </a:extLst>
          </p:cNvPr>
          <p:cNvSpPr>
            <a:spLocks noGrp="1"/>
          </p:cNvSpPr>
          <p:nvPr>
            <p:ph type="title" hasCustomPrompt="1"/>
          </p:nvPr>
        </p:nvSpPr>
        <p:spPr/>
        <p:txBody>
          <a:bodyPr/>
          <a:lstStyle/>
          <a:p>
            <a:pPr lvl="0"/>
            <a:r>
              <a:rPr lang="en-US" dirty="0"/>
              <a:t>Title Helvetica bold 44 pt.</a:t>
            </a:r>
          </a:p>
        </p:txBody>
      </p:sp>
      <p:sp>
        <p:nvSpPr>
          <p:cNvPr id="11" name="Content Placeholder 4">
            <a:extLst>
              <a:ext uri="{FF2B5EF4-FFF2-40B4-BE49-F238E27FC236}">
                <a16:creationId xmlns:a16="http://schemas.microsoft.com/office/drawing/2014/main" id="{A3623811-8EFD-5E48-99DB-15C7655A9F47}"/>
              </a:ext>
            </a:extLst>
          </p:cNvPr>
          <p:cNvSpPr>
            <a:spLocks noGrp="1"/>
          </p:cNvSpPr>
          <p:nvPr>
            <p:ph idx="1"/>
          </p:nvPr>
        </p:nvSpPr>
        <p:spPr>
          <a:xfrm>
            <a:off x="838200" y="1607040"/>
            <a:ext cx="4909457" cy="3931611"/>
          </a:xfrm>
        </p:spPr>
        <p:txBody>
          <a:bodyPr>
            <a:normAutofit/>
          </a:bodyPr>
          <a:lstStyle>
            <a:lvl1pPr>
              <a:buFontTx/>
              <a:buNone/>
              <a:defRPr/>
            </a:lvl1pPr>
          </a:lstStyle>
          <a:p>
            <a:pPr marL="0" lvl="0" indent="0">
              <a:buNone/>
            </a:pPr>
            <a:r>
              <a:rPr lang="en-US" sz="3000"/>
              <a:t>Click to edit Master text styles</a:t>
            </a:r>
          </a:p>
        </p:txBody>
      </p:sp>
      <p:sp>
        <p:nvSpPr>
          <p:cNvPr id="12" name="Content Placeholder 4">
            <a:extLst>
              <a:ext uri="{FF2B5EF4-FFF2-40B4-BE49-F238E27FC236}">
                <a16:creationId xmlns:a16="http://schemas.microsoft.com/office/drawing/2014/main" id="{ACE185C7-ADE2-D64E-992F-8DF9C837365A}"/>
              </a:ext>
            </a:extLst>
          </p:cNvPr>
          <p:cNvSpPr>
            <a:spLocks noGrp="1"/>
          </p:cNvSpPr>
          <p:nvPr>
            <p:ph idx="13"/>
          </p:nvPr>
        </p:nvSpPr>
        <p:spPr>
          <a:xfrm>
            <a:off x="6455229" y="1607040"/>
            <a:ext cx="4909457" cy="3931611"/>
          </a:xfrm>
        </p:spPr>
        <p:txBody>
          <a:bodyPr>
            <a:normAutofit/>
          </a:bodyPr>
          <a:lstStyle/>
          <a:p>
            <a:pPr marL="0" lvl="0" indent="0">
              <a:buNone/>
            </a:pPr>
            <a:r>
              <a:rPr lang="en-US" sz="3000"/>
              <a:t>Click to edit Master text styles</a:t>
            </a:r>
          </a:p>
        </p:txBody>
      </p:sp>
      <p:pic>
        <p:nvPicPr>
          <p:cNvPr id="9" name="Picture 8">
            <a:extLst>
              <a:ext uri="{FF2B5EF4-FFF2-40B4-BE49-F238E27FC236}">
                <a16:creationId xmlns:a16="http://schemas.microsoft.com/office/drawing/2014/main" id="{65F48217-044D-E11F-FDA8-1D2BCE27DC8B}"/>
              </a:ext>
            </a:extLst>
          </p:cNvPr>
          <p:cNvPicPr>
            <a:picLocks noChangeAspect="1"/>
          </p:cNvPicPr>
          <p:nvPr/>
        </p:nvPicPr>
        <p:blipFill>
          <a:blip r:embed="rId3"/>
          <a:stretch>
            <a:fillRect/>
          </a:stretch>
        </p:blipFill>
        <p:spPr>
          <a:xfrm>
            <a:off x="894762" y="6205330"/>
            <a:ext cx="1358245" cy="588860"/>
          </a:xfrm>
          <a:prstGeom prst="rect">
            <a:avLst/>
          </a:prstGeom>
        </p:spPr>
      </p:pic>
      <p:sp>
        <p:nvSpPr>
          <p:cNvPr id="10" name="TextBox 9">
            <a:extLst>
              <a:ext uri="{FF2B5EF4-FFF2-40B4-BE49-F238E27FC236}">
                <a16:creationId xmlns:a16="http://schemas.microsoft.com/office/drawing/2014/main" id="{20B35446-87DF-0C07-8B8A-59E55B4BC59D}"/>
              </a:ext>
            </a:extLst>
          </p:cNvPr>
          <p:cNvSpPr txBox="1"/>
          <p:nvPr/>
        </p:nvSpPr>
        <p:spPr>
          <a:xfrm>
            <a:off x="9460538" y="6292820"/>
            <a:ext cx="2008592" cy="400110"/>
          </a:xfrm>
          <a:prstGeom prst="rect">
            <a:avLst/>
          </a:prstGeom>
          <a:noFill/>
        </p:spPr>
        <p:txBody>
          <a:bodyPr wrap="square" rtlCol="0">
            <a:spAutoFit/>
          </a:bodyPr>
          <a:lstStyle/>
          <a:p>
            <a:pPr algn="r"/>
            <a:r>
              <a:rPr lang="en-US" sz="2000" dirty="0">
                <a:solidFill>
                  <a:schemeClr val="bg1"/>
                </a:solidFill>
                <a:latin typeface="APH Beta 2" pitchFamily="2" charset="0"/>
              </a:rPr>
              <a:t>Annual Meeting</a:t>
            </a:r>
          </a:p>
        </p:txBody>
      </p:sp>
    </p:spTree>
    <p:extLst>
      <p:ext uri="{BB962C8B-B14F-4D97-AF65-F5344CB8AC3E}">
        <p14:creationId xmlns:p14="http://schemas.microsoft.com/office/powerpoint/2010/main" val="3400787201"/>
      </p:ext>
    </p:extLst>
  </p:cSld>
  <p:clrMapOvr>
    <a:masterClrMapping/>
  </p:clrMapOvr>
  <p:hf sldNum="0" hd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Content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487374B-093F-4933-ADED-952303714015}"/>
              </a:ext>
            </a:extLst>
          </p:cNvPr>
          <p:cNvSpPr>
            <a:spLocks noGrp="1"/>
          </p:cNvSpPr>
          <p:nvPr>
            <p:ph type="title" hasCustomPrompt="1"/>
          </p:nvPr>
        </p:nvSpPr>
        <p:spPr>
          <a:xfrm>
            <a:off x="838200" y="365125"/>
            <a:ext cx="10515600" cy="1044179"/>
          </a:xfrm>
        </p:spPr>
        <p:txBody>
          <a:bodyPr/>
          <a:lstStyle/>
          <a:p>
            <a:pPr lvl="0"/>
            <a:r>
              <a:rPr lang="en-US" dirty="0"/>
              <a:t>Title Helvetica bold 44 pt.</a:t>
            </a:r>
          </a:p>
        </p:txBody>
      </p:sp>
      <p:sp>
        <p:nvSpPr>
          <p:cNvPr id="5" name="Content Placeholder 4">
            <a:extLst>
              <a:ext uri="{FF2B5EF4-FFF2-40B4-BE49-F238E27FC236}">
                <a16:creationId xmlns:a16="http://schemas.microsoft.com/office/drawing/2014/main" id="{345B22B1-853A-6913-1DAA-2CE73A7E66B3}"/>
              </a:ext>
            </a:extLst>
          </p:cNvPr>
          <p:cNvSpPr>
            <a:spLocks noGrp="1"/>
          </p:cNvSpPr>
          <p:nvPr>
            <p:ph idx="1"/>
          </p:nvPr>
        </p:nvSpPr>
        <p:spPr>
          <a:xfrm>
            <a:off x="838201" y="1607040"/>
            <a:ext cx="3189514" cy="3931611"/>
          </a:xfrm>
        </p:spPr>
        <p:txBody>
          <a:bodyPr>
            <a:normAutofit/>
          </a:bodyPr>
          <a:lstStyle>
            <a:lvl1pPr>
              <a:buFontTx/>
              <a:buNone/>
              <a:defRPr/>
            </a:lvl1pPr>
          </a:lstStyle>
          <a:p>
            <a:pPr marL="0" lvl="0" indent="0">
              <a:buNone/>
            </a:pPr>
            <a:r>
              <a:rPr lang="en-US" sz="3000"/>
              <a:t>Click to edit Master text styles</a:t>
            </a:r>
          </a:p>
        </p:txBody>
      </p:sp>
      <p:sp>
        <p:nvSpPr>
          <p:cNvPr id="6" name="Content Placeholder 4">
            <a:extLst>
              <a:ext uri="{FF2B5EF4-FFF2-40B4-BE49-F238E27FC236}">
                <a16:creationId xmlns:a16="http://schemas.microsoft.com/office/drawing/2014/main" id="{51B3A213-4E3E-8085-382C-710A3279DB61}"/>
              </a:ext>
            </a:extLst>
          </p:cNvPr>
          <p:cNvSpPr>
            <a:spLocks noGrp="1"/>
          </p:cNvSpPr>
          <p:nvPr>
            <p:ph idx="13"/>
          </p:nvPr>
        </p:nvSpPr>
        <p:spPr>
          <a:xfrm>
            <a:off x="4501243" y="1607037"/>
            <a:ext cx="3189514" cy="3931611"/>
          </a:xfrm>
        </p:spPr>
        <p:txBody>
          <a:bodyPr>
            <a:normAutofit/>
          </a:bodyPr>
          <a:lstStyle/>
          <a:p>
            <a:pPr marL="0" lvl="0" indent="0">
              <a:buNone/>
            </a:pPr>
            <a:r>
              <a:rPr lang="en-US" sz="3000"/>
              <a:t>Click to edit Master text styles</a:t>
            </a:r>
          </a:p>
        </p:txBody>
      </p:sp>
      <p:sp>
        <p:nvSpPr>
          <p:cNvPr id="8" name="Content Placeholder 4">
            <a:extLst>
              <a:ext uri="{FF2B5EF4-FFF2-40B4-BE49-F238E27FC236}">
                <a16:creationId xmlns:a16="http://schemas.microsoft.com/office/drawing/2014/main" id="{C90BBF75-D7E1-6BF4-9365-319E3479866F}"/>
              </a:ext>
            </a:extLst>
          </p:cNvPr>
          <p:cNvSpPr>
            <a:spLocks noGrp="1"/>
          </p:cNvSpPr>
          <p:nvPr>
            <p:ph idx="15"/>
          </p:nvPr>
        </p:nvSpPr>
        <p:spPr>
          <a:xfrm>
            <a:off x="8164285" y="1607038"/>
            <a:ext cx="3189514" cy="3931611"/>
          </a:xfrm>
        </p:spPr>
        <p:txBody>
          <a:bodyPr>
            <a:normAutofit/>
          </a:bodyPr>
          <a:lstStyle/>
          <a:p>
            <a:pPr marL="0" lvl="0" indent="0">
              <a:buNone/>
            </a:pPr>
            <a:r>
              <a:rPr lang="en-US" sz="3000"/>
              <a:t>Click to edit Master text styles</a:t>
            </a:r>
          </a:p>
        </p:txBody>
      </p:sp>
      <p:pic>
        <p:nvPicPr>
          <p:cNvPr id="12" name="Picture 11">
            <a:extLst>
              <a:ext uri="{FF2B5EF4-FFF2-40B4-BE49-F238E27FC236}">
                <a16:creationId xmlns:a16="http://schemas.microsoft.com/office/drawing/2014/main" id="{63EDA8F6-11D4-771D-8D96-50BB0071E0A2}"/>
              </a:ext>
            </a:extLst>
          </p:cNvPr>
          <p:cNvPicPr>
            <a:picLocks noChangeAspect="1"/>
          </p:cNvPicPr>
          <p:nvPr/>
        </p:nvPicPr>
        <p:blipFill>
          <a:blip r:embed="rId3"/>
          <a:stretch>
            <a:fillRect/>
          </a:stretch>
        </p:blipFill>
        <p:spPr>
          <a:xfrm>
            <a:off x="894762" y="6205330"/>
            <a:ext cx="1358245" cy="588860"/>
          </a:xfrm>
          <a:prstGeom prst="rect">
            <a:avLst/>
          </a:prstGeom>
        </p:spPr>
      </p:pic>
      <p:sp>
        <p:nvSpPr>
          <p:cNvPr id="13" name="TextBox 12">
            <a:extLst>
              <a:ext uri="{FF2B5EF4-FFF2-40B4-BE49-F238E27FC236}">
                <a16:creationId xmlns:a16="http://schemas.microsoft.com/office/drawing/2014/main" id="{F46CC122-B8AB-1E90-D88E-866A376C33C5}"/>
              </a:ext>
            </a:extLst>
          </p:cNvPr>
          <p:cNvSpPr txBox="1"/>
          <p:nvPr/>
        </p:nvSpPr>
        <p:spPr>
          <a:xfrm>
            <a:off x="9460538" y="6292820"/>
            <a:ext cx="2008592" cy="400110"/>
          </a:xfrm>
          <a:prstGeom prst="rect">
            <a:avLst/>
          </a:prstGeom>
          <a:noFill/>
        </p:spPr>
        <p:txBody>
          <a:bodyPr wrap="square" rtlCol="0">
            <a:spAutoFit/>
          </a:bodyPr>
          <a:lstStyle/>
          <a:p>
            <a:pPr algn="r"/>
            <a:r>
              <a:rPr lang="en-US" sz="2000" dirty="0">
                <a:solidFill>
                  <a:schemeClr val="bg1"/>
                </a:solidFill>
                <a:latin typeface="APH Beta 2" pitchFamily="2" charset="0"/>
              </a:rPr>
              <a:t>Annual Meeting</a:t>
            </a:r>
          </a:p>
        </p:txBody>
      </p:sp>
    </p:spTree>
    <p:extLst>
      <p:ext uri="{BB962C8B-B14F-4D97-AF65-F5344CB8AC3E}">
        <p14:creationId xmlns:p14="http://schemas.microsoft.com/office/powerpoint/2010/main" val="3407034985"/>
      </p:ext>
    </p:extLst>
  </p:cSld>
  <p:clrMapOvr>
    <a:masterClrMapping/>
  </p:clrMapOvr>
  <p:hf sldNum="0" hd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_People Photo+Content lef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041B92DE-FE71-1E45-8191-0E6D24DA030F}"/>
              </a:ext>
            </a:extLst>
          </p:cNvPr>
          <p:cNvSpPr>
            <a:spLocks noGrp="1"/>
          </p:cNvSpPr>
          <p:nvPr>
            <p:ph type="title" hasCustomPrompt="1"/>
          </p:nvPr>
        </p:nvSpPr>
        <p:spPr>
          <a:xfrm>
            <a:off x="4962144" y="741641"/>
            <a:ext cx="5587746" cy="573659"/>
          </a:xfrm>
        </p:spPr>
        <p:txBody>
          <a:bodyPr>
            <a:noAutofit/>
          </a:bodyPr>
          <a:lstStyle>
            <a:lvl1pPr>
              <a:defRPr sz="3800" b="1"/>
            </a:lvl1pPr>
          </a:lstStyle>
          <a:p>
            <a:r>
              <a:rPr lang="en-US" dirty="0"/>
              <a:t>Title Helvetica 38 pt.</a:t>
            </a:r>
          </a:p>
        </p:txBody>
      </p:sp>
      <p:sp>
        <p:nvSpPr>
          <p:cNvPr id="4" name="Picture Placeholder 3">
            <a:extLst>
              <a:ext uri="{FF2B5EF4-FFF2-40B4-BE49-F238E27FC236}">
                <a16:creationId xmlns:a16="http://schemas.microsoft.com/office/drawing/2014/main" id="{69A72DE0-EB9D-7C48-B7B2-0B9701BC4850}"/>
              </a:ext>
            </a:extLst>
          </p:cNvPr>
          <p:cNvSpPr>
            <a:spLocks noGrp="1"/>
          </p:cNvSpPr>
          <p:nvPr>
            <p:ph type="pic" sz="quarter" idx="14"/>
          </p:nvPr>
        </p:nvSpPr>
        <p:spPr>
          <a:xfrm>
            <a:off x="742941" y="741642"/>
            <a:ext cx="3020131" cy="4475818"/>
          </a:xfrm>
        </p:spPr>
        <p:txBody>
          <a:bodyPr>
            <a:normAutofit/>
          </a:bodyPr>
          <a:lstStyle>
            <a:lvl1pPr marL="0" indent="0">
              <a:buNone/>
              <a:defRPr sz="2000">
                <a:solidFill>
                  <a:schemeClr val="accent1"/>
                </a:solidFill>
              </a:defRPr>
            </a:lvl1pPr>
          </a:lstStyle>
          <a:p>
            <a:r>
              <a:rPr lang="en-US"/>
              <a:t>Click icon to add picture</a:t>
            </a:r>
            <a:endParaRPr lang="en-US" dirty="0"/>
          </a:p>
        </p:txBody>
      </p:sp>
      <p:sp>
        <p:nvSpPr>
          <p:cNvPr id="15" name="Content Placeholder 2">
            <a:extLst>
              <a:ext uri="{FF2B5EF4-FFF2-40B4-BE49-F238E27FC236}">
                <a16:creationId xmlns:a16="http://schemas.microsoft.com/office/drawing/2014/main" id="{68AD4155-B02F-E748-ABE5-7DC0D1C41352}"/>
              </a:ext>
            </a:extLst>
          </p:cNvPr>
          <p:cNvSpPr>
            <a:spLocks noGrp="1"/>
          </p:cNvSpPr>
          <p:nvPr>
            <p:ph idx="13"/>
          </p:nvPr>
        </p:nvSpPr>
        <p:spPr>
          <a:xfrm>
            <a:off x="4962144" y="1604733"/>
            <a:ext cx="5587746" cy="3612726"/>
          </a:xfrm>
        </p:spPr>
        <p:txBody>
          <a:bodyPr>
            <a:normAutofit/>
          </a:bodyPr>
          <a:lstStyle>
            <a:lvl1pPr>
              <a:defRPr sz="2600"/>
            </a:lvl1pPr>
            <a:lvl2pPr>
              <a:defRPr sz="2600"/>
            </a:lvl2pPr>
            <a:lvl3pPr>
              <a:defRPr sz="2600"/>
            </a:lvl3pPr>
            <a:lvl4pPr>
              <a:defRPr sz="3000"/>
            </a:lvl4pPr>
            <a:lvl5pPr>
              <a:defRPr sz="3000"/>
            </a:lvl5pPr>
          </a:lstStyle>
          <a:p>
            <a:pPr lvl="0"/>
            <a:r>
              <a:rPr lang="en-US"/>
              <a:t>Click to edit Master text styles</a:t>
            </a:r>
          </a:p>
          <a:p>
            <a:pPr lvl="1"/>
            <a:r>
              <a:rPr lang="en-US"/>
              <a:t>Second level</a:t>
            </a:r>
          </a:p>
          <a:p>
            <a:pPr lvl="2"/>
            <a:r>
              <a:rPr lang="en-US"/>
              <a:t>Third level</a:t>
            </a:r>
          </a:p>
        </p:txBody>
      </p:sp>
      <p:pic>
        <p:nvPicPr>
          <p:cNvPr id="9" name="Picture 8">
            <a:extLst>
              <a:ext uri="{FF2B5EF4-FFF2-40B4-BE49-F238E27FC236}">
                <a16:creationId xmlns:a16="http://schemas.microsoft.com/office/drawing/2014/main" id="{2D355002-0829-69F6-F234-D5A659A4287C}"/>
              </a:ext>
            </a:extLst>
          </p:cNvPr>
          <p:cNvPicPr>
            <a:picLocks noChangeAspect="1"/>
          </p:cNvPicPr>
          <p:nvPr/>
        </p:nvPicPr>
        <p:blipFill>
          <a:blip r:embed="rId3"/>
          <a:stretch>
            <a:fillRect/>
          </a:stretch>
        </p:blipFill>
        <p:spPr>
          <a:xfrm>
            <a:off x="894762" y="6205330"/>
            <a:ext cx="1358245" cy="588860"/>
          </a:xfrm>
          <a:prstGeom prst="rect">
            <a:avLst/>
          </a:prstGeom>
        </p:spPr>
      </p:pic>
      <p:sp>
        <p:nvSpPr>
          <p:cNvPr id="10" name="TextBox 9">
            <a:extLst>
              <a:ext uri="{FF2B5EF4-FFF2-40B4-BE49-F238E27FC236}">
                <a16:creationId xmlns:a16="http://schemas.microsoft.com/office/drawing/2014/main" id="{5152B9E3-1AC7-50CC-2DDD-BA9AC6999646}"/>
              </a:ext>
            </a:extLst>
          </p:cNvPr>
          <p:cNvSpPr txBox="1"/>
          <p:nvPr/>
        </p:nvSpPr>
        <p:spPr>
          <a:xfrm>
            <a:off x="9460538" y="6292820"/>
            <a:ext cx="2008592" cy="400110"/>
          </a:xfrm>
          <a:prstGeom prst="rect">
            <a:avLst/>
          </a:prstGeom>
          <a:noFill/>
        </p:spPr>
        <p:txBody>
          <a:bodyPr wrap="square" rtlCol="0">
            <a:spAutoFit/>
          </a:bodyPr>
          <a:lstStyle/>
          <a:p>
            <a:pPr algn="r"/>
            <a:r>
              <a:rPr lang="en-US" sz="2000" dirty="0">
                <a:solidFill>
                  <a:schemeClr val="bg1"/>
                </a:solidFill>
                <a:latin typeface="APH Beta 2" pitchFamily="2" charset="0"/>
              </a:rPr>
              <a:t>Annual Meeting</a:t>
            </a:r>
          </a:p>
        </p:txBody>
      </p:sp>
    </p:spTree>
    <p:extLst>
      <p:ext uri="{BB962C8B-B14F-4D97-AF65-F5344CB8AC3E}">
        <p14:creationId xmlns:p14="http://schemas.microsoft.com/office/powerpoint/2010/main" val="2848876232"/>
      </p:ext>
    </p:extLst>
  </p:cSld>
  <p:clrMapOvr>
    <a:masterClrMapping/>
  </p:clrMapOvr>
  <p:hf sldNum="0" hd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_People Photo+Content r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041B92DE-FE71-1E45-8191-0E6D24DA030F}"/>
              </a:ext>
            </a:extLst>
          </p:cNvPr>
          <p:cNvSpPr>
            <a:spLocks noGrp="1"/>
          </p:cNvSpPr>
          <p:nvPr>
            <p:ph type="title" hasCustomPrompt="1"/>
          </p:nvPr>
        </p:nvSpPr>
        <p:spPr>
          <a:xfrm>
            <a:off x="894762" y="777449"/>
            <a:ext cx="5587746" cy="573659"/>
          </a:xfrm>
        </p:spPr>
        <p:txBody>
          <a:bodyPr>
            <a:noAutofit/>
          </a:bodyPr>
          <a:lstStyle>
            <a:lvl1pPr algn="r">
              <a:defRPr sz="3800" b="1"/>
            </a:lvl1pPr>
          </a:lstStyle>
          <a:p>
            <a:r>
              <a:rPr lang="en-US" dirty="0"/>
              <a:t>Title Helvetica 38 pt.</a:t>
            </a:r>
          </a:p>
        </p:txBody>
      </p:sp>
      <p:sp>
        <p:nvSpPr>
          <p:cNvPr id="4" name="Picture Placeholder 3">
            <a:extLst>
              <a:ext uri="{FF2B5EF4-FFF2-40B4-BE49-F238E27FC236}">
                <a16:creationId xmlns:a16="http://schemas.microsoft.com/office/drawing/2014/main" id="{69A72DE0-EB9D-7C48-B7B2-0B9701BC4850}"/>
              </a:ext>
            </a:extLst>
          </p:cNvPr>
          <p:cNvSpPr>
            <a:spLocks noGrp="1"/>
          </p:cNvSpPr>
          <p:nvPr>
            <p:ph type="pic" sz="quarter" idx="14"/>
          </p:nvPr>
        </p:nvSpPr>
        <p:spPr>
          <a:xfrm>
            <a:off x="7529759" y="777449"/>
            <a:ext cx="3020131" cy="4475818"/>
          </a:xfrm>
        </p:spPr>
        <p:txBody>
          <a:bodyPr>
            <a:normAutofit/>
          </a:bodyPr>
          <a:lstStyle>
            <a:lvl1pPr marL="0" indent="0">
              <a:buNone/>
              <a:defRPr sz="2000">
                <a:solidFill>
                  <a:schemeClr val="accent1"/>
                </a:solidFill>
              </a:defRPr>
            </a:lvl1pPr>
          </a:lstStyle>
          <a:p>
            <a:r>
              <a:rPr lang="en-US"/>
              <a:t>Click icon to add picture</a:t>
            </a:r>
            <a:endParaRPr lang="en-US" dirty="0"/>
          </a:p>
        </p:txBody>
      </p:sp>
      <p:sp>
        <p:nvSpPr>
          <p:cNvPr id="15" name="Content Placeholder 2">
            <a:extLst>
              <a:ext uri="{FF2B5EF4-FFF2-40B4-BE49-F238E27FC236}">
                <a16:creationId xmlns:a16="http://schemas.microsoft.com/office/drawing/2014/main" id="{68AD4155-B02F-E748-ABE5-7DC0D1C41352}"/>
              </a:ext>
            </a:extLst>
          </p:cNvPr>
          <p:cNvSpPr>
            <a:spLocks noGrp="1"/>
          </p:cNvSpPr>
          <p:nvPr>
            <p:ph idx="13"/>
          </p:nvPr>
        </p:nvSpPr>
        <p:spPr>
          <a:xfrm>
            <a:off x="894762" y="1640541"/>
            <a:ext cx="5587746" cy="3612726"/>
          </a:xfrm>
        </p:spPr>
        <p:txBody>
          <a:bodyPr>
            <a:normAutofit/>
          </a:bodyPr>
          <a:lstStyle>
            <a:lvl1pPr algn="r">
              <a:defRPr sz="2600"/>
            </a:lvl1pPr>
            <a:lvl2pPr algn="r">
              <a:defRPr sz="2600"/>
            </a:lvl2pPr>
            <a:lvl3pPr algn="r">
              <a:defRPr sz="2600"/>
            </a:lvl3pPr>
            <a:lvl4pPr>
              <a:defRPr sz="3000"/>
            </a:lvl4pPr>
            <a:lvl5pPr>
              <a:defRPr sz="3000"/>
            </a:lvl5pPr>
          </a:lstStyle>
          <a:p>
            <a:pPr lvl="0"/>
            <a:r>
              <a:rPr lang="en-US"/>
              <a:t>Click to edit Master text styles</a:t>
            </a:r>
          </a:p>
          <a:p>
            <a:pPr lvl="1"/>
            <a:r>
              <a:rPr lang="en-US"/>
              <a:t>Second level</a:t>
            </a:r>
          </a:p>
          <a:p>
            <a:pPr lvl="2"/>
            <a:r>
              <a:rPr lang="en-US"/>
              <a:t>Third level</a:t>
            </a:r>
          </a:p>
        </p:txBody>
      </p:sp>
      <p:pic>
        <p:nvPicPr>
          <p:cNvPr id="9" name="Picture 8">
            <a:extLst>
              <a:ext uri="{FF2B5EF4-FFF2-40B4-BE49-F238E27FC236}">
                <a16:creationId xmlns:a16="http://schemas.microsoft.com/office/drawing/2014/main" id="{2D355002-0829-69F6-F234-D5A659A4287C}"/>
              </a:ext>
            </a:extLst>
          </p:cNvPr>
          <p:cNvPicPr>
            <a:picLocks noChangeAspect="1"/>
          </p:cNvPicPr>
          <p:nvPr/>
        </p:nvPicPr>
        <p:blipFill>
          <a:blip r:embed="rId3"/>
          <a:stretch>
            <a:fillRect/>
          </a:stretch>
        </p:blipFill>
        <p:spPr>
          <a:xfrm>
            <a:off x="894762" y="6205330"/>
            <a:ext cx="1358245" cy="588860"/>
          </a:xfrm>
          <a:prstGeom prst="rect">
            <a:avLst/>
          </a:prstGeom>
        </p:spPr>
      </p:pic>
      <p:sp>
        <p:nvSpPr>
          <p:cNvPr id="10" name="TextBox 9">
            <a:extLst>
              <a:ext uri="{FF2B5EF4-FFF2-40B4-BE49-F238E27FC236}">
                <a16:creationId xmlns:a16="http://schemas.microsoft.com/office/drawing/2014/main" id="{5152B9E3-1AC7-50CC-2DDD-BA9AC6999646}"/>
              </a:ext>
            </a:extLst>
          </p:cNvPr>
          <p:cNvSpPr txBox="1"/>
          <p:nvPr/>
        </p:nvSpPr>
        <p:spPr>
          <a:xfrm>
            <a:off x="9460538" y="6292820"/>
            <a:ext cx="2008592" cy="400110"/>
          </a:xfrm>
          <a:prstGeom prst="rect">
            <a:avLst/>
          </a:prstGeom>
          <a:noFill/>
        </p:spPr>
        <p:txBody>
          <a:bodyPr wrap="square" rtlCol="0">
            <a:spAutoFit/>
          </a:bodyPr>
          <a:lstStyle/>
          <a:p>
            <a:pPr algn="r"/>
            <a:r>
              <a:rPr lang="en-US" sz="2000" dirty="0">
                <a:solidFill>
                  <a:schemeClr val="bg1"/>
                </a:solidFill>
                <a:latin typeface="APH Beta 2" pitchFamily="2" charset="0"/>
              </a:rPr>
              <a:t>Annual Meeting</a:t>
            </a:r>
          </a:p>
        </p:txBody>
      </p:sp>
    </p:spTree>
    <p:extLst>
      <p:ext uri="{BB962C8B-B14F-4D97-AF65-F5344CB8AC3E}">
        <p14:creationId xmlns:p14="http://schemas.microsoft.com/office/powerpoint/2010/main" val="2770219901"/>
      </p:ext>
    </p:extLst>
  </p:cSld>
  <p:clrMapOvr>
    <a:masterClrMapping/>
  </p:clrMapOvr>
  <p:hf sldNum="0"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CC6617-D2E5-5B4D-9F87-40E8B531C39A}"/>
              </a:ext>
            </a:extLst>
          </p:cNvPr>
          <p:cNvSpPr>
            <a:spLocks noGrp="1"/>
          </p:cNvSpPr>
          <p:nvPr>
            <p:ph type="title"/>
          </p:nvPr>
        </p:nvSpPr>
        <p:spPr>
          <a:xfrm>
            <a:off x="838200" y="365125"/>
            <a:ext cx="10515600" cy="104417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43B6536-045E-DC4D-BC2D-AE7ADCF26B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p:txBody>
      </p:sp>
      <p:sp>
        <p:nvSpPr>
          <p:cNvPr id="5" name="Footer Placeholder 4">
            <a:extLst>
              <a:ext uri="{FF2B5EF4-FFF2-40B4-BE49-F238E27FC236}">
                <a16:creationId xmlns:a16="http://schemas.microsoft.com/office/drawing/2014/main" id="{B2B32E42-3F79-344B-B9F5-44B08F437C8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Helvetica" pitchFamily="2" charset="0"/>
              </a:defRPr>
            </a:lvl1pPr>
          </a:lstStyle>
          <a:p>
            <a:r>
              <a:rPr lang="en-US"/>
              <a:t>Sample</a:t>
            </a:r>
            <a:endParaRPr lang="en-US" dirty="0"/>
          </a:p>
        </p:txBody>
      </p:sp>
      <p:sp>
        <p:nvSpPr>
          <p:cNvPr id="6" name="Slide Number Placeholder 5">
            <a:extLst>
              <a:ext uri="{FF2B5EF4-FFF2-40B4-BE49-F238E27FC236}">
                <a16:creationId xmlns:a16="http://schemas.microsoft.com/office/drawing/2014/main" id="{0490ADEA-530E-7F42-B7F3-C65A56F363F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Helvetica" pitchFamily="2" charset="0"/>
              </a:defRPr>
            </a:lvl1pPr>
          </a:lstStyle>
          <a:p>
            <a:fld id="{9AB133FE-E6F7-EC46-8519-564ACF30934E}" type="slidenum">
              <a:rPr lang="en-US" smtClean="0"/>
              <a:pPr/>
              <a:t>‹#›</a:t>
            </a:fld>
            <a:endParaRPr lang="en-US" dirty="0"/>
          </a:p>
        </p:txBody>
      </p:sp>
    </p:spTree>
    <p:extLst>
      <p:ext uri="{BB962C8B-B14F-4D97-AF65-F5344CB8AC3E}">
        <p14:creationId xmlns:p14="http://schemas.microsoft.com/office/powerpoint/2010/main" val="1248888737"/>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82" r:id="rId3"/>
    <p:sldLayoutId id="2147483671" r:id="rId4"/>
    <p:sldLayoutId id="2147483672" r:id="rId5"/>
    <p:sldLayoutId id="2147483673" r:id="rId6"/>
    <p:sldLayoutId id="2147483674" r:id="rId7"/>
    <p:sldLayoutId id="2147483675" r:id="rId8"/>
    <p:sldLayoutId id="2147483683" r:id="rId9"/>
    <p:sldLayoutId id="2147483677" r:id="rId10"/>
    <p:sldLayoutId id="2147483678" r:id="rId11"/>
    <p:sldLayoutId id="2147483679" r:id="rId12"/>
    <p:sldLayoutId id="2147483681" r:id="rId13"/>
    <p:sldLayoutId id="2147483665" r:id="rId14"/>
    <p:sldLayoutId id="2147483666" r:id="rId15"/>
    <p:sldLayoutId id="2147483657" r:id="rId16"/>
    <p:sldLayoutId id="2147483658" r:id="rId17"/>
    <p:sldLayoutId id="2147483659" r:id="rId18"/>
    <p:sldLayoutId id="2147483651" r:id="rId19"/>
  </p:sldLayoutIdLst>
  <p:hf sldNum="0" hdr="0" dt="0"/>
  <p:txStyles>
    <p:titleStyle>
      <a:lvl1pPr algn="l" defTabSz="914400" rtl="0" eaLnBrk="1" latinLnBrk="0" hangingPunct="1">
        <a:lnSpc>
          <a:spcPct val="90000"/>
        </a:lnSpc>
        <a:spcBef>
          <a:spcPct val="0"/>
        </a:spcBef>
        <a:buNone/>
        <a:defRPr sz="4400" b="1" kern="1200">
          <a:solidFill>
            <a:schemeClr val="tx1"/>
          </a:solidFill>
          <a:latin typeface="Helvetica" pitchFamily="2" charset="0"/>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3000" kern="1200">
          <a:solidFill>
            <a:schemeClr val="tx1"/>
          </a:solidFill>
          <a:latin typeface="Helvetica" pitchFamily="2"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3000" kern="1200">
          <a:solidFill>
            <a:schemeClr val="tx1"/>
          </a:solidFill>
          <a:latin typeface="Helvetica" pitchFamily="2"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3000" kern="1200">
          <a:solidFill>
            <a:schemeClr val="tx1"/>
          </a:solidFill>
          <a:latin typeface="Helvetica"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8873F35-4D31-3222-BB47-BA15C3D74F7D}"/>
              </a:ext>
            </a:extLst>
          </p:cNvPr>
          <p:cNvSpPr txBox="1">
            <a:spLocks noGrp="1"/>
          </p:cNvSpPr>
          <p:nvPr>
            <p:ph type="title"/>
          </p:nvPr>
        </p:nvSpPr>
        <p:spPr>
          <a:xfrm>
            <a:off x="838203" y="365129"/>
            <a:ext cx="10515600" cy="1044180"/>
          </a:xfrm>
          <a:prstGeom prst="rect">
            <a:avLst/>
          </a:prstGeom>
          <a:noFill/>
          <a:ln>
            <a:noFill/>
          </a:ln>
        </p:spPr>
        <p:txBody>
          <a:bodyPr vert="horz" wrap="square" lIns="91440" tIns="45720" rIns="91440" bIns="45720" anchor="ctr" anchorCtr="0" compatLnSpc="1">
            <a:normAutofit/>
          </a:bodyPr>
          <a:lstStyle/>
          <a:p>
            <a:pPr lvl="0"/>
            <a:r>
              <a:rPr lang="en-US"/>
              <a:t>Click to edit Master title style</a:t>
            </a:r>
          </a:p>
        </p:txBody>
      </p:sp>
      <p:sp>
        <p:nvSpPr>
          <p:cNvPr id="3" name="Text Placeholder 2">
            <a:extLst>
              <a:ext uri="{FF2B5EF4-FFF2-40B4-BE49-F238E27FC236}">
                <a16:creationId xmlns:a16="http://schemas.microsoft.com/office/drawing/2014/main" id="{D11B80C2-685F-8E99-E641-71212F0DC76D}"/>
              </a:ext>
            </a:extLst>
          </p:cNvPr>
          <p:cNvSpPr txBox="1">
            <a:spLocks noGrp="1"/>
          </p:cNvSpPr>
          <p:nvPr>
            <p:ph type="body" idx="1"/>
          </p:nvPr>
        </p:nvSpPr>
        <p:spPr>
          <a:xfrm>
            <a:off x="838203" y="1825627"/>
            <a:ext cx="10515600" cy="4351336"/>
          </a:xfrm>
          <a:prstGeom prst="rect">
            <a:avLst/>
          </a:prstGeom>
          <a:noFill/>
          <a:ln>
            <a:noFill/>
          </a:ln>
        </p:spPr>
        <p:txBody>
          <a:bodyPr vert="horz" wrap="square" lIns="91440" tIns="45720" rIns="91440" bIns="45720" anchor="t" anchorCtr="0" compatLnSpc="1">
            <a:normAutofit/>
          </a:bodyPr>
          <a:lstStyle/>
          <a:p>
            <a:pPr lvl="0"/>
            <a:r>
              <a:rPr lang="en-US"/>
              <a:t>Edit Master text styles</a:t>
            </a:r>
          </a:p>
          <a:p>
            <a:pPr lvl="1"/>
            <a:r>
              <a:rPr lang="en-US"/>
              <a:t>Second level</a:t>
            </a:r>
          </a:p>
          <a:p>
            <a:pPr lvl="2"/>
            <a:r>
              <a:rPr lang="en-US"/>
              <a:t>Third level</a:t>
            </a:r>
          </a:p>
        </p:txBody>
      </p:sp>
      <p:sp>
        <p:nvSpPr>
          <p:cNvPr id="4" name="Footer Placeholder 4">
            <a:extLst>
              <a:ext uri="{FF2B5EF4-FFF2-40B4-BE49-F238E27FC236}">
                <a16:creationId xmlns:a16="http://schemas.microsoft.com/office/drawing/2014/main" id="{53AA6401-80EC-E912-E7E3-A4B41419E5FF}"/>
              </a:ext>
            </a:extLst>
          </p:cNvPr>
          <p:cNvSpPr txBox="1">
            <a:spLocks noGrp="1"/>
          </p:cNvSpPr>
          <p:nvPr>
            <p:ph type="ftr" sz="quarter" idx="3"/>
          </p:nvPr>
        </p:nvSpPr>
        <p:spPr>
          <a:xfrm>
            <a:off x="4038603" y="6356351"/>
            <a:ext cx="4114800" cy="365129"/>
          </a:xfrm>
          <a:prstGeom prst="rect">
            <a:avLst/>
          </a:prstGeom>
          <a:noFill/>
          <a:ln>
            <a:noFill/>
          </a:ln>
        </p:spPr>
        <p:txBody>
          <a:bodyPr vert="horz" wrap="square" lIns="91440" tIns="45720" rIns="91440" bIns="45720" anchor="ctr" anchorCtr="1" compatLnSpc="1">
            <a:noAutofit/>
          </a:bodyPr>
          <a:lstStyle>
            <a:lvl1pPr marL="0" marR="0" lvl="0" indent="0" algn="ctr" defTabSz="914400" rtl="0" fontAlgn="auto" hangingPunct="1">
              <a:lnSpc>
                <a:spcPct val="100000"/>
              </a:lnSpc>
              <a:spcBef>
                <a:spcPts val="0"/>
              </a:spcBef>
              <a:spcAft>
                <a:spcPts val="0"/>
              </a:spcAft>
              <a:buNone/>
              <a:tabLst/>
              <a:defRPr lang="en-US" sz="1200" b="0" i="0" u="none" strike="noStrike" kern="1200" cap="none" spc="0" baseline="0">
                <a:solidFill>
                  <a:srgbClr val="898989"/>
                </a:solidFill>
                <a:uFillTx/>
                <a:latin typeface="Helvetica" pitchFamily="2"/>
              </a:defRPr>
            </a:lvl1pPr>
          </a:lstStyle>
          <a:p>
            <a:pPr lvl="0"/>
            <a:endParaRPr lang="en-US"/>
          </a:p>
        </p:txBody>
      </p:sp>
      <p:sp>
        <p:nvSpPr>
          <p:cNvPr id="5" name="Slide Number Placeholder 5">
            <a:extLst>
              <a:ext uri="{FF2B5EF4-FFF2-40B4-BE49-F238E27FC236}">
                <a16:creationId xmlns:a16="http://schemas.microsoft.com/office/drawing/2014/main" id="{9D9A72BF-F0E2-6FFE-8E01-06761B2B04BF}"/>
              </a:ext>
            </a:extLst>
          </p:cNvPr>
          <p:cNvSpPr txBox="1">
            <a:spLocks noGrp="1"/>
          </p:cNvSpPr>
          <p:nvPr>
            <p:ph type="sldNum" sz="quarter" idx="4"/>
          </p:nvPr>
        </p:nvSpPr>
        <p:spPr>
          <a:xfrm>
            <a:off x="86106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en-US" sz="1200" b="0" i="0" u="none" strike="noStrike" kern="1200" cap="none" spc="0" baseline="0">
                <a:solidFill>
                  <a:srgbClr val="898989"/>
                </a:solidFill>
                <a:uFillTx/>
                <a:latin typeface="Helvetica" pitchFamily="2"/>
              </a:defRPr>
            </a:lvl1pPr>
          </a:lstStyle>
          <a:p>
            <a:fld id="{339BE2C8-4BD9-4694-8068-4ADC2E4BD582}" type="slidenum">
              <a:rPr lang="en-US" smtClean="0"/>
              <a:t>‹#›</a:t>
            </a:fld>
            <a:endParaRPr lang="en-US"/>
          </a:p>
        </p:txBody>
      </p:sp>
    </p:spTree>
    <p:extLst>
      <p:ext uri="{BB962C8B-B14F-4D97-AF65-F5344CB8AC3E}">
        <p14:creationId xmlns:p14="http://schemas.microsoft.com/office/powerpoint/2010/main" val="869091061"/>
      </p:ext>
    </p:extLst>
  </p:cSld>
  <p:clrMap bg1="lt1" tx1="dk1" bg2="lt2" tx2="dk2" accent1="accent1" accent2="accent2" accent3="accent3" accent4="accent4" accent5="accent5" accent6="accent6" hlink="hlink" folHlink="folHlink"/>
  <p:sldLayoutIdLst>
    <p:sldLayoutId id="2147483676" r:id="rId1"/>
  </p:sldLayoutIdLst>
  <p:hf hdr="0" ftr="0" dt="0"/>
  <p:txStyles>
    <p:titleStyle>
      <a:lvl1pPr marL="0" marR="0" lvl="0" indent="0" algn="l" defTabSz="914400" rtl="0" eaLnBrk="1" fontAlgn="auto" hangingPunct="1">
        <a:lnSpc>
          <a:spcPct val="90000"/>
        </a:lnSpc>
        <a:spcBef>
          <a:spcPts val="0"/>
        </a:spcBef>
        <a:spcAft>
          <a:spcPts val="0"/>
        </a:spcAft>
        <a:buNone/>
        <a:tabLst/>
        <a:defRPr lang="en-US" sz="4400" b="1" i="0" u="none" strike="noStrike" kern="1200" cap="none" spc="0" baseline="0">
          <a:solidFill>
            <a:srgbClr val="000000"/>
          </a:solidFill>
          <a:uFillTx/>
          <a:latin typeface="Helvetica" pitchFamily="2"/>
        </a:defRPr>
      </a:lvl1pPr>
    </p:titleStyle>
    <p:bodyStyle>
      <a:lvl1pPr marL="0" marR="0" lvl="0" indent="0" algn="l" defTabSz="914400" rtl="0" eaLnBrk="1" fontAlgn="auto" hangingPunct="1">
        <a:lnSpc>
          <a:spcPct val="90000"/>
        </a:lnSpc>
        <a:spcBef>
          <a:spcPts val="1000"/>
        </a:spcBef>
        <a:spcAft>
          <a:spcPts val="0"/>
        </a:spcAft>
        <a:buNone/>
        <a:tabLst/>
        <a:defRPr lang="en-US" sz="3000" b="0" i="0" u="none" strike="noStrike" kern="1200" cap="none" spc="0" baseline="0">
          <a:solidFill>
            <a:srgbClr val="000000"/>
          </a:solidFill>
          <a:uFillTx/>
          <a:latin typeface="Helvetica" pitchFamily="2"/>
        </a:defRPr>
      </a:lvl1pPr>
      <a:lvl2pPr marL="457200" marR="0" lvl="1" indent="0" algn="l" defTabSz="914400" rtl="0" eaLnBrk="1" fontAlgn="auto" hangingPunct="1">
        <a:lnSpc>
          <a:spcPct val="90000"/>
        </a:lnSpc>
        <a:spcBef>
          <a:spcPts val="500"/>
        </a:spcBef>
        <a:spcAft>
          <a:spcPts val="0"/>
        </a:spcAft>
        <a:buNone/>
        <a:tabLst/>
        <a:defRPr lang="en-US" sz="3000" b="0" i="0" u="none" strike="noStrike" kern="1200" cap="none" spc="0" baseline="0">
          <a:solidFill>
            <a:srgbClr val="000000"/>
          </a:solidFill>
          <a:uFillTx/>
          <a:latin typeface="Helvetica" pitchFamily="2"/>
        </a:defRPr>
      </a:lvl2pPr>
      <a:lvl3pPr marL="914400" marR="0" lvl="2" indent="0" algn="l" defTabSz="914400" rtl="0" eaLnBrk="1" fontAlgn="auto" hangingPunct="1">
        <a:lnSpc>
          <a:spcPct val="90000"/>
        </a:lnSpc>
        <a:spcBef>
          <a:spcPts val="500"/>
        </a:spcBef>
        <a:spcAft>
          <a:spcPts val="0"/>
        </a:spcAft>
        <a:buNone/>
        <a:tabLst/>
        <a:defRPr lang="en-US" sz="3000" b="0" i="0" u="none" strike="noStrike" kern="1200" cap="none" spc="0" baseline="0">
          <a:solidFill>
            <a:srgbClr val="000000"/>
          </a:solidFill>
          <a:uFillTx/>
          <a:latin typeface="Helvetica" pitchFamily="2"/>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hyperlink" Target="http://www.aphhive.org/" TargetMode="External"/><Relationship Id="rId2" Type="http://schemas.openxmlformats.org/officeDocument/2006/relationships/notesSlide" Target="../notesSlides/notesSlide11.xml"/><Relationship Id="rId1" Type="http://schemas.openxmlformats.org/officeDocument/2006/relationships/slideLayout" Target="../slideLayouts/slideLayout20.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EF9B56-E3AE-5519-9483-2D2A9BDB1538}"/>
              </a:ext>
            </a:extLst>
          </p:cNvPr>
          <p:cNvSpPr>
            <a:spLocks noGrp="1"/>
          </p:cNvSpPr>
          <p:nvPr>
            <p:ph type="ctrTitle"/>
          </p:nvPr>
        </p:nvSpPr>
        <p:spPr>
          <a:xfrm>
            <a:off x="3757961" y="1137917"/>
            <a:ext cx="6395033" cy="2094014"/>
          </a:xfrm>
        </p:spPr>
        <p:txBody>
          <a:bodyPr>
            <a:noAutofit/>
          </a:bodyPr>
          <a:lstStyle/>
          <a:p>
            <a:r>
              <a:rPr lang="en-US" sz="4000" dirty="0" err="1"/>
              <a:t>eBraille</a:t>
            </a:r>
            <a:r>
              <a:rPr lang="en-US" sz="4000" dirty="0"/>
              <a:t> in Action:</a:t>
            </a:r>
            <a:br>
              <a:rPr lang="en-US" sz="4000" dirty="0"/>
            </a:br>
            <a:r>
              <a:rPr lang="en-US" sz="3200" dirty="0"/>
              <a:t>Creating, Converting, and Reading the Next Generation of Files</a:t>
            </a:r>
          </a:p>
        </p:txBody>
      </p:sp>
      <p:sp>
        <p:nvSpPr>
          <p:cNvPr id="3" name="Subtitle 2">
            <a:extLst>
              <a:ext uri="{FF2B5EF4-FFF2-40B4-BE49-F238E27FC236}">
                <a16:creationId xmlns:a16="http://schemas.microsoft.com/office/drawing/2014/main" id="{8FE42D38-DC3C-821B-B35C-CF03828C7D6D}"/>
              </a:ext>
            </a:extLst>
          </p:cNvPr>
          <p:cNvSpPr>
            <a:spLocks noGrp="1"/>
          </p:cNvSpPr>
          <p:nvPr>
            <p:ph type="subTitle" idx="1"/>
          </p:nvPr>
        </p:nvSpPr>
        <p:spPr/>
        <p:txBody>
          <a:bodyPr/>
          <a:lstStyle/>
          <a:p>
            <a:r>
              <a:rPr lang="en-US" dirty="0"/>
              <a:t>APH Annual Meeting 2025</a:t>
            </a:r>
          </a:p>
        </p:txBody>
      </p:sp>
    </p:spTree>
    <p:extLst>
      <p:ext uri="{BB962C8B-B14F-4D97-AF65-F5344CB8AC3E}">
        <p14:creationId xmlns:p14="http://schemas.microsoft.com/office/powerpoint/2010/main" val="22024948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4CA4E-990F-44F5-1A3D-30DABBA1E750}"/>
              </a:ext>
            </a:extLst>
          </p:cNvPr>
          <p:cNvSpPr>
            <a:spLocks noGrp="1"/>
          </p:cNvSpPr>
          <p:nvPr>
            <p:ph type="ctrTitle"/>
          </p:nvPr>
        </p:nvSpPr>
        <p:spPr/>
        <p:txBody>
          <a:bodyPr/>
          <a:lstStyle/>
          <a:p>
            <a:r>
              <a:rPr lang="en-US" dirty="0"/>
              <a:t>What is it?</a:t>
            </a:r>
          </a:p>
        </p:txBody>
      </p:sp>
    </p:spTree>
    <p:extLst>
      <p:ext uri="{BB962C8B-B14F-4D97-AF65-F5344CB8AC3E}">
        <p14:creationId xmlns:p14="http://schemas.microsoft.com/office/powerpoint/2010/main" val="16353685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B39D44-EAAB-4402-01E4-E41D337D888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2635C4E-479A-AE79-F2EC-39B01B68A3D5}"/>
              </a:ext>
            </a:extLst>
          </p:cNvPr>
          <p:cNvSpPr>
            <a:spLocks noGrp="1"/>
          </p:cNvSpPr>
          <p:nvPr>
            <p:ph type="title"/>
          </p:nvPr>
        </p:nvSpPr>
        <p:spPr/>
        <p:txBody>
          <a:bodyPr/>
          <a:lstStyle/>
          <a:p>
            <a:pPr algn="ctr"/>
            <a:r>
              <a:rPr lang="en-US" dirty="0"/>
              <a:t>Overall Description</a:t>
            </a:r>
          </a:p>
        </p:txBody>
      </p:sp>
      <p:sp>
        <p:nvSpPr>
          <p:cNvPr id="3" name="Content Placeholder 2">
            <a:extLst>
              <a:ext uri="{FF2B5EF4-FFF2-40B4-BE49-F238E27FC236}">
                <a16:creationId xmlns:a16="http://schemas.microsoft.com/office/drawing/2014/main" id="{231912C6-3B49-F03F-B268-18C3AFB06C3C}"/>
              </a:ext>
            </a:extLst>
          </p:cNvPr>
          <p:cNvSpPr>
            <a:spLocks noGrp="1"/>
          </p:cNvSpPr>
          <p:nvPr>
            <p:ph sz="quarter" idx="12"/>
          </p:nvPr>
        </p:nvSpPr>
        <p:spPr/>
        <p:txBody>
          <a:bodyPr/>
          <a:lstStyle/>
          <a:p>
            <a:pPr marL="457200" indent="-457200">
              <a:buFont typeface="Arial" panose="020B0604020202020204" pitchFamily="34" charset="0"/>
              <a:buChar char="•"/>
            </a:pPr>
            <a:r>
              <a:rPr lang="en-US" dirty="0"/>
              <a:t>A new digital format designed specifically for braille</a:t>
            </a:r>
          </a:p>
          <a:p>
            <a:pPr marL="457200" indent="-457200">
              <a:buFont typeface="Arial" panose="020B0604020202020204" pitchFamily="34" charset="0"/>
              <a:buChar char="•"/>
            </a:pPr>
            <a:r>
              <a:rPr lang="en-US" dirty="0"/>
              <a:t>Combines the flexibility of eBooks with the precision of braille rules</a:t>
            </a:r>
          </a:p>
          <a:p>
            <a:pPr marL="457200" indent="-457200">
              <a:buFont typeface="Arial" panose="020B0604020202020204" pitchFamily="34" charset="0"/>
              <a:buChar char="•"/>
            </a:pPr>
            <a:r>
              <a:rPr lang="en-US" dirty="0"/>
              <a:t>Works across multiple devices</a:t>
            </a:r>
          </a:p>
          <a:p>
            <a:pPr marL="457200" indent="-457200">
              <a:buFont typeface="Arial" panose="020B0604020202020204" pitchFamily="34" charset="0"/>
              <a:buChar char="•"/>
            </a:pPr>
            <a:r>
              <a:rPr lang="en-US" dirty="0"/>
              <a:t>Future-proof way to read, write, and share braille</a:t>
            </a:r>
          </a:p>
        </p:txBody>
      </p:sp>
      <p:sp>
        <p:nvSpPr>
          <p:cNvPr id="4" name="Footer Placeholder 3">
            <a:extLst>
              <a:ext uri="{FF2B5EF4-FFF2-40B4-BE49-F238E27FC236}">
                <a16:creationId xmlns:a16="http://schemas.microsoft.com/office/drawing/2014/main" id="{56B0D768-D82E-5A20-7319-095050227551}"/>
              </a:ext>
            </a:extLst>
          </p:cNvPr>
          <p:cNvSpPr>
            <a:spLocks noGrp="1"/>
          </p:cNvSpPr>
          <p:nvPr>
            <p:ph type="ftr" sz="quarter" idx="11"/>
          </p:nvPr>
        </p:nvSpPr>
        <p:spPr/>
        <p:txBody>
          <a:bodyPr/>
          <a:lstStyle/>
          <a:p>
            <a:pPr algn="r">
              <a:defRPr/>
            </a:pPr>
            <a:r>
              <a:rPr lang="en-US" b="1" dirty="0"/>
              <a:t>Annual Meeting 2025</a:t>
            </a:r>
            <a:endParaRPr lang="en-US" dirty="0"/>
          </a:p>
        </p:txBody>
      </p:sp>
    </p:spTree>
    <p:extLst>
      <p:ext uri="{BB962C8B-B14F-4D97-AF65-F5344CB8AC3E}">
        <p14:creationId xmlns:p14="http://schemas.microsoft.com/office/powerpoint/2010/main" val="25006554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69EF5A-5836-9C41-9DA9-720A4644CEA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631A76D-7597-64DC-5B3B-005FC09CC0EE}"/>
              </a:ext>
            </a:extLst>
          </p:cNvPr>
          <p:cNvSpPr>
            <a:spLocks noGrp="1"/>
          </p:cNvSpPr>
          <p:nvPr>
            <p:ph type="title"/>
          </p:nvPr>
        </p:nvSpPr>
        <p:spPr/>
        <p:txBody>
          <a:bodyPr/>
          <a:lstStyle/>
          <a:p>
            <a:pPr algn="ctr"/>
            <a:r>
              <a:rPr lang="en-US" dirty="0"/>
              <a:t>Differences with BRF</a:t>
            </a:r>
          </a:p>
        </p:txBody>
      </p:sp>
      <p:sp>
        <p:nvSpPr>
          <p:cNvPr id="3" name="Content Placeholder 2">
            <a:extLst>
              <a:ext uri="{FF2B5EF4-FFF2-40B4-BE49-F238E27FC236}">
                <a16:creationId xmlns:a16="http://schemas.microsoft.com/office/drawing/2014/main" id="{5F2FD4E4-CA38-4648-75E6-31058B494D9D}"/>
              </a:ext>
            </a:extLst>
          </p:cNvPr>
          <p:cNvSpPr>
            <a:spLocks noGrp="1"/>
          </p:cNvSpPr>
          <p:nvPr>
            <p:ph sz="quarter" idx="12"/>
          </p:nvPr>
        </p:nvSpPr>
        <p:spPr/>
        <p:txBody>
          <a:bodyPr/>
          <a:lstStyle/>
          <a:p>
            <a:pPr marL="457200" indent="-457200">
              <a:buFont typeface="Arial" panose="020B0604020202020204" pitchFamily="34" charset="0"/>
              <a:buChar char="•"/>
            </a:pPr>
            <a:r>
              <a:rPr lang="en-US" dirty="0"/>
              <a:t>Uses Unicode instead of ASCII</a:t>
            </a:r>
          </a:p>
          <a:p>
            <a:pPr marL="457200" indent="-457200">
              <a:buFont typeface="Arial" panose="020B0604020202020204" pitchFamily="34" charset="0"/>
              <a:buChar char="•"/>
            </a:pPr>
            <a:r>
              <a:rPr lang="en-US" dirty="0"/>
              <a:t>Uses markup instead of blank space</a:t>
            </a:r>
          </a:p>
          <a:p>
            <a:pPr marL="457200" indent="-457200">
              <a:buFont typeface="Arial" panose="020B0604020202020204" pitchFamily="34" charset="0"/>
              <a:buChar char="•"/>
            </a:pPr>
            <a:r>
              <a:rPr lang="en-US" dirty="0"/>
              <a:t>Includes links</a:t>
            </a:r>
          </a:p>
          <a:p>
            <a:pPr marL="457200" indent="-457200">
              <a:buFont typeface="Arial" panose="020B0604020202020204" pitchFamily="34" charset="0"/>
              <a:buChar char="•"/>
            </a:pPr>
            <a:r>
              <a:rPr lang="en-US" dirty="0"/>
              <a:t>Dynamic formatting</a:t>
            </a:r>
          </a:p>
          <a:p>
            <a:pPr marL="457200" indent="-457200">
              <a:buFont typeface="Arial" panose="020B0604020202020204" pitchFamily="34" charset="0"/>
              <a:buChar char="•"/>
            </a:pPr>
            <a:r>
              <a:rPr lang="en-US" dirty="0"/>
              <a:t>Metadata</a:t>
            </a:r>
          </a:p>
          <a:p>
            <a:pPr marL="457200" indent="-457200">
              <a:buFont typeface="Arial" panose="020B0604020202020204" pitchFamily="34" charset="0"/>
              <a:buChar char="•"/>
            </a:pPr>
            <a:r>
              <a:rPr lang="en-US" dirty="0"/>
              <a:t>Bundles graphics</a:t>
            </a:r>
          </a:p>
          <a:p>
            <a:pPr marL="457200" indent="-457200">
              <a:buFont typeface="Arial" panose="020B0604020202020204" pitchFamily="34" charset="0"/>
              <a:buChar char="•"/>
            </a:pPr>
            <a:endParaRPr lang="en-US" dirty="0"/>
          </a:p>
        </p:txBody>
      </p:sp>
      <p:sp>
        <p:nvSpPr>
          <p:cNvPr id="4" name="Footer Placeholder 3">
            <a:extLst>
              <a:ext uri="{FF2B5EF4-FFF2-40B4-BE49-F238E27FC236}">
                <a16:creationId xmlns:a16="http://schemas.microsoft.com/office/drawing/2014/main" id="{5E4F7A1B-FC6E-24C9-7CAC-4C3D8B9B0444}"/>
              </a:ext>
            </a:extLst>
          </p:cNvPr>
          <p:cNvSpPr>
            <a:spLocks noGrp="1"/>
          </p:cNvSpPr>
          <p:nvPr>
            <p:ph type="ftr" sz="quarter" idx="11"/>
          </p:nvPr>
        </p:nvSpPr>
        <p:spPr/>
        <p:txBody>
          <a:bodyPr/>
          <a:lstStyle/>
          <a:p>
            <a:pPr algn="r">
              <a:defRPr/>
            </a:pPr>
            <a:r>
              <a:rPr lang="en-US" b="1" dirty="0"/>
              <a:t>Annual Meeting 2025</a:t>
            </a:r>
            <a:endParaRPr lang="en-US" dirty="0"/>
          </a:p>
        </p:txBody>
      </p:sp>
    </p:spTree>
    <p:extLst>
      <p:ext uri="{BB962C8B-B14F-4D97-AF65-F5344CB8AC3E}">
        <p14:creationId xmlns:p14="http://schemas.microsoft.com/office/powerpoint/2010/main" val="28381570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9ADC5E-FB6D-CCD4-5CF4-487937B673C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27FAB2A-8A0E-565E-6694-82423A2EB003}"/>
              </a:ext>
            </a:extLst>
          </p:cNvPr>
          <p:cNvSpPr>
            <a:spLocks noGrp="1"/>
          </p:cNvSpPr>
          <p:nvPr>
            <p:ph type="title"/>
          </p:nvPr>
        </p:nvSpPr>
        <p:spPr/>
        <p:txBody>
          <a:bodyPr/>
          <a:lstStyle/>
          <a:p>
            <a:pPr algn="ctr"/>
            <a:r>
              <a:rPr lang="en-US" dirty="0"/>
              <a:t>HTML (The Structure)</a:t>
            </a:r>
          </a:p>
        </p:txBody>
      </p:sp>
      <p:sp>
        <p:nvSpPr>
          <p:cNvPr id="3" name="Content Placeholder 2">
            <a:extLst>
              <a:ext uri="{FF2B5EF4-FFF2-40B4-BE49-F238E27FC236}">
                <a16:creationId xmlns:a16="http://schemas.microsoft.com/office/drawing/2014/main" id="{5E57617C-91A7-244A-DD0C-B19232BAAA3F}"/>
              </a:ext>
            </a:extLst>
          </p:cNvPr>
          <p:cNvSpPr>
            <a:spLocks noGrp="1"/>
          </p:cNvSpPr>
          <p:nvPr>
            <p:ph sz="quarter" idx="12"/>
          </p:nvPr>
        </p:nvSpPr>
        <p:spPr/>
        <p:txBody>
          <a:bodyPr/>
          <a:lstStyle/>
          <a:p>
            <a:pPr marL="457200" indent="-457200">
              <a:buFont typeface="Arial" panose="020B0604020202020204" pitchFamily="34" charset="0"/>
              <a:buChar char="•"/>
            </a:pPr>
            <a:r>
              <a:rPr lang="en-US" dirty="0"/>
              <a:t>Think of HTML as the skeleton of an eBraille file</a:t>
            </a:r>
          </a:p>
          <a:p>
            <a:pPr marL="457200" indent="-457200">
              <a:buFont typeface="Arial" panose="020B0604020202020204" pitchFamily="34" charset="0"/>
              <a:buChar char="•"/>
            </a:pPr>
            <a:r>
              <a:rPr lang="en-US" dirty="0"/>
              <a:t>Organizes the content: paragraphs, headings, lists, tables</a:t>
            </a:r>
          </a:p>
          <a:p>
            <a:pPr marL="457200" indent="-457200">
              <a:buFont typeface="Arial" panose="020B0604020202020204" pitchFamily="34" charset="0"/>
              <a:buChar char="•"/>
            </a:pPr>
            <a:r>
              <a:rPr lang="en-US" dirty="0"/>
              <a:t>Makes sure braille displays know where things belong</a:t>
            </a:r>
          </a:p>
          <a:p>
            <a:pPr marL="457200" indent="-457200">
              <a:buFont typeface="Arial" panose="020B0604020202020204" pitchFamily="34" charset="0"/>
              <a:buChar char="•"/>
            </a:pPr>
            <a:r>
              <a:rPr lang="en-US" dirty="0"/>
              <a:t>Allows us to add links to braille files for the first time</a:t>
            </a:r>
          </a:p>
          <a:p>
            <a:pPr marL="457200" indent="-457200">
              <a:buFont typeface="Arial" panose="020B0604020202020204" pitchFamily="34" charset="0"/>
              <a:buChar char="•"/>
            </a:pPr>
            <a:r>
              <a:rPr lang="en-US" dirty="0"/>
              <a:t>Like how websites use HTML to structure a page</a:t>
            </a:r>
          </a:p>
        </p:txBody>
      </p:sp>
      <p:sp>
        <p:nvSpPr>
          <p:cNvPr id="4" name="Footer Placeholder 3">
            <a:extLst>
              <a:ext uri="{FF2B5EF4-FFF2-40B4-BE49-F238E27FC236}">
                <a16:creationId xmlns:a16="http://schemas.microsoft.com/office/drawing/2014/main" id="{7A163E73-1B91-7ABE-D5FB-B39AA4C0CB31}"/>
              </a:ext>
            </a:extLst>
          </p:cNvPr>
          <p:cNvSpPr>
            <a:spLocks noGrp="1"/>
          </p:cNvSpPr>
          <p:nvPr>
            <p:ph type="ftr" sz="quarter" idx="11"/>
          </p:nvPr>
        </p:nvSpPr>
        <p:spPr/>
        <p:txBody>
          <a:bodyPr/>
          <a:lstStyle/>
          <a:p>
            <a:pPr algn="r">
              <a:defRPr/>
            </a:pPr>
            <a:r>
              <a:rPr lang="en-US" b="1" dirty="0"/>
              <a:t>Annual Meeting 2025</a:t>
            </a:r>
            <a:endParaRPr lang="en-US" dirty="0"/>
          </a:p>
        </p:txBody>
      </p:sp>
    </p:spTree>
    <p:extLst>
      <p:ext uri="{BB962C8B-B14F-4D97-AF65-F5344CB8AC3E}">
        <p14:creationId xmlns:p14="http://schemas.microsoft.com/office/powerpoint/2010/main" val="13195207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B14D0C-178A-76B9-9A73-4D912DFFB87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FE48BE4-EEC6-626D-73F3-FB159F954494}"/>
              </a:ext>
            </a:extLst>
          </p:cNvPr>
          <p:cNvSpPr>
            <a:spLocks noGrp="1"/>
          </p:cNvSpPr>
          <p:nvPr>
            <p:ph type="title"/>
          </p:nvPr>
        </p:nvSpPr>
        <p:spPr/>
        <p:txBody>
          <a:bodyPr/>
          <a:lstStyle/>
          <a:p>
            <a:pPr algn="ctr"/>
            <a:r>
              <a:rPr lang="en-US" dirty="0"/>
              <a:t>CSS (The Styling Rules)</a:t>
            </a:r>
          </a:p>
        </p:txBody>
      </p:sp>
      <p:sp>
        <p:nvSpPr>
          <p:cNvPr id="3" name="Content Placeholder 2">
            <a:extLst>
              <a:ext uri="{FF2B5EF4-FFF2-40B4-BE49-F238E27FC236}">
                <a16:creationId xmlns:a16="http://schemas.microsoft.com/office/drawing/2014/main" id="{FEF1503E-BF65-9AE0-21DB-A25ADC20FDF7}"/>
              </a:ext>
            </a:extLst>
          </p:cNvPr>
          <p:cNvSpPr>
            <a:spLocks noGrp="1"/>
          </p:cNvSpPr>
          <p:nvPr>
            <p:ph sz="quarter" idx="12"/>
          </p:nvPr>
        </p:nvSpPr>
        <p:spPr/>
        <p:txBody>
          <a:bodyPr>
            <a:normAutofit/>
          </a:bodyPr>
          <a:lstStyle/>
          <a:p>
            <a:pPr marL="457200" indent="-457200">
              <a:buFont typeface="Arial" panose="020B0604020202020204" pitchFamily="34" charset="0"/>
              <a:buChar char="•"/>
            </a:pPr>
            <a:r>
              <a:rPr lang="en-US" dirty="0"/>
              <a:t>CSS is like the style guide for eBraille</a:t>
            </a:r>
          </a:p>
          <a:p>
            <a:pPr marL="457200" indent="-457200">
              <a:buFont typeface="Arial" panose="020B0604020202020204" pitchFamily="34" charset="0"/>
              <a:buChar char="•"/>
            </a:pPr>
            <a:r>
              <a:rPr lang="en-US" dirty="0"/>
              <a:t>Tells the reading software how things should look</a:t>
            </a:r>
          </a:p>
          <a:p>
            <a:pPr marL="457200" indent="-457200">
              <a:buFont typeface="Arial" panose="020B0604020202020204" pitchFamily="34" charset="0"/>
              <a:buChar char="•"/>
            </a:pPr>
            <a:r>
              <a:rPr lang="en-US" dirty="0"/>
              <a:t>Controls:</a:t>
            </a:r>
          </a:p>
          <a:p>
            <a:pPr marL="1143000" lvl="1" indent="-457200"/>
            <a:r>
              <a:rPr lang="en-US" dirty="0"/>
              <a:t>Indentation (where lines begin)</a:t>
            </a:r>
          </a:p>
          <a:p>
            <a:pPr marL="1143000" lvl="1" indent="-457200"/>
            <a:r>
              <a:rPr lang="en-US" dirty="0"/>
              <a:t>Spacing (blank lines before/after sections)</a:t>
            </a:r>
          </a:p>
          <a:p>
            <a:pPr marL="1143000" lvl="1" indent="-457200"/>
            <a:r>
              <a:rPr lang="en-US" dirty="0"/>
              <a:t>Special layouts (tables, preformatted content)</a:t>
            </a:r>
          </a:p>
          <a:p>
            <a:pPr marL="457200" indent="-457200">
              <a:buFont typeface="Arial" panose="020B0604020202020204" pitchFamily="34" charset="0"/>
              <a:buChar char="•"/>
            </a:pPr>
            <a:r>
              <a:rPr lang="en-US" dirty="0"/>
              <a:t>Ensures braille formatting is consistent across devices</a:t>
            </a:r>
          </a:p>
        </p:txBody>
      </p:sp>
      <p:sp>
        <p:nvSpPr>
          <p:cNvPr id="4" name="Footer Placeholder 3">
            <a:extLst>
              <a:ext uri="{FF2B5EF4-FFF2-40B4-BE49-F238E27FC236}">
                <a16:creationId xmlns:a16="http://schemas.microsoft.com/office/drawing/2014/main" id="{0FD2C56F-D9EB-13B1-E458-FADAD82FAFDB}"/>
              </a:ext>
            </a:extLst>
          </p:cNvPr>
          <p:cNvSpPr>
            <a:spLocks noGrp="1"/>
          </p:cNvSpPr>
          <p:nvPr>
            <p:ph type="ftr" sz="quarter" idx="11"/>
          </p:nvPr>
        </p:nvSpPr>
        <p:spPr/>
        <p:txBody>
          <a:bodyPr/>
          <a:lstStyle/>
          <a:p>
            <a:pPr algn="r">
              <a:defRPr/>
            </a:pPr>
            <a:r>
              <a:rPr lang="en-US" b="1" dirty="0"/>
              <a:t>Annual Meeting 2025</a:t>
            </a:r>
            <a:endParaRPr lang="en-US" dirty="0"/>
          </a:p>
        </p:txBody>
      </p:sp>
    </p:spTree>
    <p:extLst>
      <p:ext uri="{BB962C8B-B14F-4D97-AF65-F5344CB8AC3E}">
        <p14:creationId xmlns:p14="http://schemas.microsoft.com/office/powerpoint/2010/main" val="29564399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7CD6C9-B4A6-3335-CE9B-7D2EE5892EE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139DC7F-93C9-D34E-60F8-C91465AA52B7}"/>
              </a:ext>
            </a:extLst>
          </p:cNvPr>
          <p:cNvSpPr>
            <a:spLocks noGrp="1"/>
          </p:cNvSpPr>
          <p:nvPr>
            <p:ph type="title"/>
          </p:nvPr>
        </p:nvSpPr>
        <p:spPr/>
        <p:txBody>
          <a:bodyPr/>
          <a:lstStyle/>
          <a:p>
            <a:pPr algn="ctr"/>
            <a:r>
              <a:rPr lang="en-US" dirty="0"/>
              <a:t>Metadata (The Data About the Book)</a:t>
            </a:r>
          </a:p>
        </p:txBody>
      </p:sp>
      <p:sp>
        <p:nvSpPr>
          <p:cNvPr id="3" name="Content Placeholder 2">
            <a:extLst>
              <a:ext uri="{FF2B5EF4-FFF2-40B4-BE49-F238E27FC236}">
                <a16:creationId xmlns:a16="http://schemas.microsoft.com/office/drawing/2014/main" id="{C7458F25-AE5A-5D32-5EB8-0203DC11A53E}"/>
              </a:ext>
            </a:extLst>
          </p:cNvPr>
          <p:cNvSpPr>
            <a:spLocks noGrp="1"/>
          </p:cNvSpPr>
          <p:nvPr>
            <p:ph sz="quarter" idx="12"/>
          </p:nvPr>
        </p:nvSpPr>
        <p:spPr/>
        <p:txBody>
          <a:bodyPr>
            <a:normAutofit/>
          </a:bodyPr>
          <a:lstStyle/>
          <a:p>
            <a:pPr marL="457200" indent="-457200">
              <a:buFont typeface="Arial" panose="020B0604020202020204" pitchFamily="34" charset="0"/>
              <a:buChar char="•"/>
            </a:pPr>
            <a:r>
              <a:rPr lang="en-US" dirty="0"/>
              <a:t>Metadata is like a name tag for the file</a:t>
            </a:r>
          </a:p>
          <a:p>
            <a:pPr marL="457200" indent="-457200">
              <a:buFont typeface="Arial" panose="020B0604020202020204" pitchFamily="34" charset="0"/>
              <a:buChar char="•"/>
            </a:pPr>
            <a:r>
              <a:rPr lang="en-US" dirty="0"/>
              <a:t>Includes: title, author, publisher, subject, grade level</a:t>
            </a:r>
          </a:p>
          <a:p>
            <a:pPr marL="457200" indent="-457200">
              <a:buFont typeface="Arial" panose="020B0604020202020204" pitchFamily="34" charset="0"/>
              <a:buChar char="•"/>
            </a:pPr>
            <a:r>
              <a:rPr lang="en-US" dirty="0"/>
              <a:t>Helps libraries, schools, and devices identify and organize braille files</a:t>
            </a:r>
          </a:p>
          <a:p>
            <a:pPr marL="457200" indent="-457200">
              <a:buFont typeface="Arial" panose="020B0604020202020204" pitchFamily="34" charset="0"/>
              <a:buChar char="•"/>
            </a:pPr>
            <a:r>
              <a:rPr lang="en-US" dirty="0"/>
              <a:t>Makes it easier to search, share, and keep collections accessible</a:t>
            </a:r>
          </a:p>
        </p:txBody>
      </p:sp>
      <p:sp>
        <p:nvSpPr>
          <p:cNvPr id="4" name="Footer Placeholder 3">
            <a:extLst>
              <a:ext uri="{FF2B5EF4-FFF2-40B4-BE49-F238E27FC236}">
                <a16:creationId xmlns:a16="http://schemas.microsoft.com/office/drawing/2014/main" id="{413DEFA2-3D16-B7FF-D44C-D325C748F367}"/>
              </a:ext>
            </a:extLst>
          </p:cNvPr>
          <p:cNvSpPr>
            <a:spLocks noGrp="1"/>
          </p:cNvSpPr>
          <p:nvPr>
            <p:ph type="ftr" sz="quarter" idx="11"/>
          </p:nvPr>
        </p:nvSpPr>
        <p:spPr/>
        <p:txBody>
          <a:bodyPr/>
          <a:lstStyle/>
          <a:p>
            <a:pPr algn="r">
              <a:defRPr/>
            </a:pPr>
            <a:r>
              <a:rPr lang="en-US" b="1" dirty="0"/>
              <a:t>Annual Meeting 2025</a:t>
            </a:r>
            <a:endParaRPr lang="en-US" dirty="0"/>
          </a:p>
        </p:txBody>
      </p:sp>
    </p:spTree>
    <p:extLst>
      <p:ext uri="{BB962C8B-B14F-4D97-AF65-F5344CB8AC3E}">
        <p14:creationId xmlns:p14="http://schemas.microsoft.com/office/powerpoint/2010/main" val="31902091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45AD4A-7E7D-F9B8-6212-E05E738B716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CB77C3B-6365-EFF9-5819-AB7C3CEF9A34}"/>
              </a:ext>
            </a:extLst>
          </p:cNvPr>
          <p:cNvSpPr>
            <a:spLocks noGrp="1"/>
          </p:cNvSpPr>
          <p:nvPr>
            <p:ph type="title"/>
          </p:nvPr>
        </p:nvSpPr>
        <p:spPr/>
        <p:txBody>
          <a:bodyPr/>
          <a:lstStyle/>
          <a:p>
            <a:pPr algn="ctr"/>
            <a:r>
              <a:rPr lang="en-US" dirty="0"/>
              <a:t>Graphics (Beyond the Text)</a:t>
            </a:r>
          </a:p>
        </p:txBody>
      </p:sp>
      <p:sp>
        <p:nvSpPr>
          <p:cNvPr id="3" name="Content Placeholder 2">
            <a:extLst>
              <a:ext uri="{FF2B5EF4-FFF2-40B4-BE49-F238E27FC236}">
                <a16:creationId xmlns:a16="http://schemas.microsoft.com/office/drawing/2014/main" id="{DC34EF23-4C23-A21F-D209-6F3E695A07B9}"/>
              </a:ext>
            </a:extLst>
          </p:cNvPr>
          <p:cNvSpPr>
            <a:spLocks noGrp="1"/>
          </p:cNvSpPr>
          <p:nvPr>
            <p:ph sz="quarter" idx="12"/>
          </p:nvPr>
        </p:nvSpPr>
        <p:spPr/>
        <p:txBody>
          <a:bodyPr>
            <a:normAutofit/>
          </a:bodyPr>
          <a:lstStyle/>
          <a:p>
            <a:pPr marL="457200" indent="-457200">
              <a:buFont typeface="Arial" panose="020B0604020202020204" pitchFamily="34" charset="0"/>
              <a:buChar char="•"/>
            </a:pPr>
            <a:r>
              <a:rPr lang="en-US" dirty="0"/>
              <a:t>eBraille can include tactile graphics or image descriptions</a:t>
            </a:r>
          </a:p>
          <a:p>
            <a:pPr marL="457200" indent="-457200">
              <a:buFont typeface="Arial" panose="020B0604020202020204" pitchFamily="34" charset="0"/>
              <a:buChar char="•"/>
            </a:pPr>
            <a:r>
              <a:rPr lang="en-US" dirty="0"/>
              <a:t>Supported types are JPG, PNG, PDF, and SVG</a:t>
            </a:r>
          </a:p>
          <a:p>
            <a:pPr marL="457200" indent="-457200">
              <a:buFont typeface="Arial" panose="020B0604020202020204" pitchFamily="34" charset="0"/>
              <a:buChar char="•"/>
            </a:pPr>
            <a:r>
              <a:rPr lang="en-US" dirty="0"/>
              <a:t>Ensures users can easily and accurately associate graphics and braille</a:t>
            </a:r>
          </a:p>
          <a:p>
            <a:pPr marL="457200" indent="-457200">
              <a:buFont typeface="Arial" panose="020B0604020202020204" pitchFamily="34" charset="0"/>
              <a:buChar char="•"/>
            </a:pPr>
            <a:r>
              <a:rPr lang="en-US" dirty="0"/>
              <a:t>Requires alt text for graphics for the first time</a:t>
            </a:r>
          </a:p>
          <a:p>
            <a:pPr marL="457200" indent="-457200">
              <a:buFont typeface="Arial" panose="020B0604020202020204" pitchFamily="34" charset="0"/>
              <a:buChar char="•"/>
            </a:pPr>
            <a:r>
              <a:rPr lang="en-US" dirty="0"/>
              <a:t>Bundling them makes braille files easier to store</a:t>
            </a:r>
          </a:p>
        </p:txBody>
      </p:sp>
      <p:sp>
        <p:nvSpPr>
          <p:cNvPr id="4" name="Footer Placeholder 3">
            <a:extLst>
              <a:ext uri="{FF2B5EF4-FFF2-40B4-BE49-F238E27FC236}">
                <a16:creationId xmlns:a16="http://schemas.microsoft.com/office/drawing/2014/main" id="{7D198167-3DFA-308C-4EB1-7883099F2708}"/>
              </a:ext>
            </a:extLst>
          </p:cNvPr>
          <p:cNvSpPr>
            <a:spLocks noGrp="1"/>
          </p:cNvSpPr>
          <p:nvPr>
            <p:ph type="ftr" sz="quarter" idx="11"/>
          </p:nvPr>
        </p:nvSpPr>
        <p:spPr/>
        <p:txBody>
          <a:bodyPr/>
          <a:lstStyle/>
          <a:p>
            <a:pPr algn="r">
              <a:defRPr/>
            </a:pPr>
            <a:r>
              <a:rPr lang="en-US" b="1" dirty="0"/>
              <a:t>Annual Meeting 2025</a:t>
            </a:r>
            <a:endParaRPr lang="en-US" dirty="0"/>
          </a:p>
        </p:txBody>
      </p:sp>
    </p:spTree>
    <p:extLst>
      <p:ext uri="{BB962C8B-B14F-4D97-AF65-F5344CB8AC3E}">
        <p14:creationId xmlns:p14="http://schemas.microsoft.com/office/powerpoint/2010/main" val="26490362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BB17E4-994D-012F-B964-5B8D347B619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95B242C-0211-AFC8-CC2E-419D0EF86468}"/>
              </a:ext>
            </a:extLst>
          </p:cNvPr>
          <p:cNvSpPr>
            <a:spLocks noGrp="1"/>
          </p:cNvSpPr>
          <p:nvPr>
            <p:ph type="title"/>
          </p:nvPr>
        </p:nvSpPr>
        <p:spPr/>
        <p:txBody>
          <a:bodyPr/>
          <a:lstStyle/>
          <a:p>
            <a:pPr algn="ctr"/>
            <a:r>
              <a:rPr lang="en-US" dirty="0"/>
              <a:t>Why These Parts Matter</a:t>
            </a:r>
          </a:p>
        </p:txBody>
      </p:sp>
      <p:sp>
        <p:nvSpPr>
          <p:cNvPr id="3" name="Content Placeholder 2">
            <a:extLst>
              <a:ext uri="{FF2B5EF4-FFF2-40B4-BE49-F238E27FC236}">
                <a16:creationId xmlns:a16="http://schemas.microsoft.com/office/drawing/2014/main" id="{824E0AF1-6B85-AD8D-07BC-2ABB39E6E1CC}"/>
              </a:ext>
            </a:extLst>
          </p:cNvPr>
          <p:cNvSpPr>
            <a:spLocks noGrp="1"/>
          </p:cNvSpPr>
          <p:nvPr>
            <p:ph sz="quarter" idx="12"/>
          </p:nvPr>
        </p:nvSpPr>
        <p:spPr/>
        <p:txBody>
          <a:bodyPr>
            <a:normAutofit fontScale="92500" lnSpcReduction="10000"/>
          </a:bodyPr>
          <a:lstStyle/>
          <a:p>
            <a:pPr marL="457200" indent="-457200">
              <a:buFont typeface="Arial" panose="020B0604020202020204" pitchFamily="34" charset="0"/>
              <a:buChar char="•"/>
            </a:pPr>
            <a:r>
              <a:rPr lang="en-US" dirty="0"/>
              <a:t>HTML: gives the book its structure (headings, lists, paragraphs)</a:t>
            </a:r>
          </a:p>
          <a:p>
            <a:pPr marL="457200" indent="-457200">
              <a:buFont typeface="Arial" panose="020B0604020202020204" pitchFamily="34" charset="0"/>
              <a:buChar char="•"/>
            </a:pPr>
            <a:r>
              <a:rPr lang="en-US" dirty="0"/>
              <a:t>CSS: applies the braille formatting rules (indentation, spacing, layout)</a:t>
            </a:r>
          </a:p>
          <a:p>
            <a:pPr marL="457200" indent="-457200">
              <a:buFont typeface="Arial" panose="020B0604020202020204" pitchFamily="34" charset="0"/>
              <a:buChar char="•"/>
            </a:pPr>
            <a:r>
              <a:rPr lang="en-US" dirty="0"/>
              <a:t>Metadata: provides the book’s identity (title, author, subject)</a:t>
            </a:r>
          </a:p>
          <a:p>
            <a:pPr marL="457200" indent="-457200">
              <a:buFont typeface="Arial" panose="020B0604020202020204" pitchFamily="34" charset="0"/>
              <a:buChar char="•"/>
            </a:pPr>
            <a:r>
              <a:rPr lang="en-US" dirty="0"/>
              <a:t>Graphics: makes graphics easier to access and improves consistency and storage of files</a:t>
            </a:r>
          </a:p>
          <a:p>
            <a:r>
              <a:rPr lang="en-US" dirty="0"/>
              <a:t>Together, these parts make eBraille a complete, consistent, and accessible format.</a:t>
            </a:r>
          </a:p>
        </p:txBody>
      </p:sp>
      <p:sp>
        <p:nvSpPr>
          <p:cNvPr id="4" name="Footer Placeholder 3">
            <a:extLst>
              <a:ext uri="{FF2B5EF4-FFF2-40B4-BE49-F238E27FC236}">
                <a16:creationId xmlns:a16="http://schemas.microsoft.com/office/drawing/2014/main" id="{85BAE4D5-5337-C5D8-2FAA-9FF4F61F0694}"/>
              </a:ext>
            </a:extLst>
          </p:cNvPr>
          <p:cNvSpPr>
            <a:spLocks noGrp="1"/>
          </p:cNvSpPr>
          <p:nvPr>
            <p:ph type="ftr" sz="quarter" idx="11"/>
          </p:nvPr>
        </p:nvSpPr>
        <p:spPr/>
        <p:txBody>
          <a:bodyPr/>
          <a:lstStyle/>
          <a:p>
            <a:pPr algn="r">
              <a:defRPr/>
            </a:pPr>
            <a:r>
              <a:rPr lang="en-US" b="1" dirty="0"/>
              <a:t>Annual Meeting 2025</a:t>
            </a:r>
            <a:endParaRPr lang="en-US" dirty="0"/>
          </a:p>
        </p:txBody>
      </p:sp>
    </p:spTree>
    <p:extLst>
      <p:ext uri="{BB962C8B-B14F-4D97-AF65-F5344CB8AC3E}">
        <p14:creationId xmlns:p14="http://schemas.microsoft.com/office/powerpoint/2010/main" val="30311287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38EBEB-9846-4CB6-200E-D26720EE1C5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A089B02-48EA-700C-B32E-56061636FB79}"/>
              </a:ext>
            </a:extLst>
          </p:cNvPr>
          <p:cNvSpPr>
            <a:spLocks noGrp="1"/>
          </p:cNvSpPr>
          <p:nvPr>
            <p:ph type="title"/>
          </p:nvPr>
        </p:nvSpPr>
        <p:spPr/>
        <p:txBody>
          <a:bodyPr/>
          <a:lstStyle/>
          <a:p>
            <a:pPr algn="ctr"/>
            <a:r>
              <a:rPr lang="en-US" dirty="0"/>
              <a:t>Practical Benefits</a:t>
            </a:r>
          </a:p>
        </p:txBody>
      </p:sp>
      <p:sp>
        <p:nvSpPr>
          <p:cNvPr id="3" name="Content Placeholder 2">
            <a:extLst>
              <a:ext uri="{FF2B5EF4-FFF2-40B4-BE49-F238E27FC236}">
                <a16:creationId xmlns:a16="http://schemas.microsoft.com/office/drawing/2014/main" id="{E9754967-8713-DE86-2E21-C8A88E62E30A}"/>
              </a:ext>
            </a:extLst>
          </p:cNvPr>
          <p:cNvSpPr>
            <a:spLocks noGrp="1"/>
          </p:cNvSpPr>
          <p:nvPr>
            <p:ph sz="quarter" idx="12"/>
          </p:nvPr>
        </p:nvSpPr>
        <p:spPr/>
        <p:txBody>
          <a:bodyPr>
            <a:normAutofit fontScale="92500" lnSpcReduction="20000"/>
          </a:bodyPr>
          <a:lstStyle/>
          <a:p>
            <a:pPr marL="457200" indent="-457200">
              <a:buFont typeface="Arial" panose="020B0604020202020204" pitchFamily="34" charset="0"/>
              <a:buChar char="•"/>
            </a:pPr>
            <a:r>
              <a:rPr lang="en-US" dirty="0"/>
              <a:t>Works on single-line displays, multi-line devices, and embossers</a:t>
            </a:r>
          </a:p>
          <a:p>
            <a:pPr marL="457200" indent="-457200">
              <a:buFont typeface="Arial" panose="020B0604020202020204" pitchFamily="34" charset="0"/>
              <a:buChar char="•"/>
            </a:pPr>
            <a:r>
              <a:rPr lang="en-US" dirty="0"/>
              <a:t>Headings, links, tables of contents, and page numbers make books easy to navigate</a:t>
            </a:r>
          </a:p>
          <a:p>
            <a:pPr marL="457200" indent="-457200">
              <a:buFont typeface="Arial" panose="020B0604020202020204" pitchFamily="34" charset="0"/>
              <a:buChar char="•"/>
            </a:pPr>
            <a:r>
              <a:rPr lang="en-US" dirty="0"/>
              <a:t>Including tactile diagrams for easier access</a:t>
            </a:r>
          </a:p>
          <a:p>
            <a:pPr marL="457200" indent="-457200">
              <a:buFont typeface="Arial" panose="020B0604020202020204" pitchFamily="34" charset="0"/>
              <a:buChar char="•"/>
            </a:pPr>
            <a:r>
              <a:rPr lang="en-US" dirty="0"/>
              <a:t>Rich metadata so it is easier to organize, share, and integrate into libraries</a:t>
            </a:r>
          </a:p>
          <a:p>
            <a:pPr marL="457200" indent="-457200">
              <a:buFont typeface="Arial" panose="020B0604020202020204" pitchFamily="34" charset="0"/>
              <a:buChar char="•"/>
            </a:pPr>
            <a:r>
              <a:rPr lang="en-US" dirty="0"/>
              <a:t>Built on EPUB so it grows with technology</a:t>
            </a:r>
          </a:p>
          <a:p>
            <a:pPr marL="457200" indent="-457200">
              <a:buFont typeface="Arial" panose="020B0604020202020204" pitchFamily="34" charset="0"/>
              <a:buChar char="•"/>
            </a:pPr>
            <a:r>
              <a:rPr lang="en-US" dirty="0"/>
              <a:t>Corrections and new editions are easier to distribute</a:t>
            </a:r>
          </a:p>
          <a:p>
            <a:pPr marL="457200" indent="-457200">
              <a:buFont typeface="Arial" panose="020B0604020202020204" pitchFamily="34" charset="0"/>
              <a:buChar char="•"/>
            </a:pPr>
            <a:r>
              <a:rPr lang="en-US" dirty="0"/>
              <a:t>Formatting can be updated to match the user’s expectations</a:t>
            </a:r>
          </a:p>
        </p:txBody>
      </p:sp>
      <p:sp>
        <p:nvSpPr>
          <p:cNvPr id="4" name="Footer Placeholder 3">
            <a:extLst>
              <a:ext uri="{FF2B5EF4-FFF2-40B4-BE49-F238E27FC236}">
                <a16:creationId xmlns:a16="http://schemas.microsoft.com/office/drawing/2014/main" id="{0208ECAD-8723-83CA-78A2-49F41EC56917}"/>
              </a:ext>
            </a:extLst>
          </p:cNvPr>
          <p:cNvSpPr>
            <a:spLocks noGrp="1"/>
          </p:cNvSpPr>
          <p:nvPr>
            <p:ph type="ftr" sz="quarter" idx="11"/>
          </p:nvPr>
        </p:nvSpPr>
        <p:spPr/>
        <p:txBody>
          <a:bodyPr/>
          <a:lstStyle/>
          <a:p>
            <a:pPr algn="r">
              <a:defRPr/>
            </a:pPr>
            <a:r>
              <a:rPr lang="en-US" b="1" dirty="0"/>
              <a:t>Annual Meeting 2025</a:t>
            </a:r>
            <a:endParaRPr lang="en-US" dirty="0"/>
          </a:p>
        </p:txBody>
      </p:sp>
    </p:spTree>
    <p:extLst>
      <p:ext uri="{BB962C8B-B14F-4D97-AF65-F5344CB8AC3E}">
        <p14:creationId xmlns:p14="http://schemas.microsoft.com/office/powerpoint/2010/main" val="35296452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EC5BAF-C2B8-4727-8C94-2B0E892C6BBA}"/>
              </a:ext>
            </a:extLst>
          </p:cNvPr>
          <p:cNvSpPr>
            <a:spLocks noGrp="1"/>
          </p:cNvSpPr>
          <p:nvPr>
            <p:ph type="ctrTitle"/>
          </p:nvPr>
        </p:nvSpPr>
        <p:spPr>
          <a:xfrm>
            <a:off x="1770845" y="2771331"/>
            <a:ext cx="6492209" cy="1276562"/>
          </a:xfrm>
        </p:spPr>
        <p:txBody>
          <a:bodyPr/>
          <a:lstStyle/>
          <a:p>
            <a:r>
              <a:rPr lang="en-US" dirty="0"/>
              <a:t>Making and Reading </a:t>
            </a:r>
            <a:r>
              <a:rPr lang="en-US" dirty="0" err="1"/>
              <a:t>eBraille</a:t>
            </a:r>
            <a:endParaRPr lang="en-US" dirty="0"/>
          </a:p>
        </p:txBody>
      </p:sp>
    </p:spTree>
    <p:extLst>
      <p:ext uri="{BB962C8B-B14F-4D97-AF65-F5344CB8AC3E}">
        <p14:creationId xmlns:p14="http://schemas.microsoft.com/office/powerpoint/2010/main" val="39812796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EE3D6-68CF-B83F-648A-3A4F01712FB9}"/>
              </a:ext>
            </a:extLst>
          </p:cNvPr>
          <p:cNvSpPr>
            <a:spLocks noGrp="1"/>
          </p:cNvSpPr>
          <p:nvPr>
            <p:ph type="title"/>
          </p:nvPr>
        </p:nvSpPr>
        <p:spPr/>
        <p:txBody>
          <a:bodyPr/>
          <a:lstStyle/>
          <a:p>
            <a:pPr algn="ctr"/>
            <a:r>
              <a:rPr lang="en-US" dirty="0"/>
              <a:t>Agenda</a:t>
            </a:r>
          </a:p>
        </p:txBody>
      </p:sp>
      <p:sp>
        <p:nvSpPr>
          <p:cNvPr id="3" name="Content Placeholder 2">
            <a:extLst>
              <a:ext uri="{FF2B5EF4-FFF2-40B4-BE49-F238E27FC236}">
                <a16:creationId xmlns:a16="http://schemas.microsoft.com/office/drawing/2014/main" id="{AD44CF4E-8C6F-00FE-3ABE-7FB26DE03A88}"/>
              </a:ext>
            </a:extLst>
          </p:cNvPr>
          <p:cNvSpPr>
            <a:spLocks noGrp="1"/>
          </p:cNvSpPr>
          <p:nvPr>
            <p:ph sz="quarter" idx="12"/>
          </p:nvPr>
        </p:nvSpPr>
        <p:spPr/>
        <p:txBody>
          <a:bodyPr/>
          <a:lstStyle/>
          <a:p>
            <a:pPr marL="457200" indent="-457200">
              <a:buFont typeface="Arial" panose="020B0604020202020204" pitchFamily="34" charset="0"/>
              <a:buChar char="•"/>
            </a:pPr>
            <a:r>
              <a:rPr lang="en-US" dirty="0"/>
              <a:t>Why eBraille?</a:t>
            </a:r>
          </a:p>
          <a:p>
            <a:pPr marL="457200" indent="-457200">
              <a:buFont typeface="Arial" panose="020B0604020202020204" pitchFamily="34" charset="0"/>
              <a:buChar char="•"/>
            </a:pPr>
            <a:r>
              <a:rPr lang="en-US" dirty="0"/>
              <a:t>The Process</a:t>
            </a:r>
          </a:p>
          <a:p>
            <a:pPr marL="457200" indent="-457200">
              <a:buFont typeface="Arial" panose="020B0604020202020204" pitchFamily="34" charset="0"/>
              <a:buChar char="•"/>
            </a:pPr>
            <a:r>
              <a:rPr lang="en-US" dirty="0"/>
              <a:t>What is it?</a:t>
            </a:r>
          </a:p>
          <a:p>
            <a:pPr marL="457200" indent="-457200">
              <a:buFont typeface="Arial" panose="020B0604020202020204" pitchFamily="34" charset="0"/>
              <a:buChar char="•"/>
            </a:pPr>
            <a:r>
              <a:rPr lang="en-US" dirty="0"/>
              <a:t>Reading and Writing eBraille</a:t>
            </a:r>
          </a:p>
          <a:p>
            <a:pPr marL="457200" indent="-457200">
              <a:buFont typeface="Arial" panose="020B0604020202020204" pitchFamily="34" charset="0"/>
              <a:buChar char="•"/>
            </a:pPr>
            <a:r>
              <a:rPr lang="en-US" dirty="0"/>
              <a:t>What’s Next?</a:t>
            </a:r>
          </a:p>
          <a:p>
            <a:pPr marL="457200" indent="-457200">
              <a:buFont typeface="Arial" panose="020B0604020202020204" pitchFamily="34" charset="0"/>
              <a:buChar char="•"/>
            </a:pPr>
            <a:r>
              <a:rPr lang="en-US" dirty="0"/>
              <a:t>Additional Questions &amp; Converter Demo</a:t>
            </a:r>
          </a:p>
        </p:txBody>
      </p:sp>
      <p:sp>
        <p:nvSpPr>
          <p:cNvPr id="4" name="Footer Placeholder 3">
            <a:extLst>
              <a:ext uri="{FF2B5EF4-FFF2-40B4-BE49-F238E27FC236}">
                <a16:creationId xmlns:a16="http://schemas.microsoft.com/office/drawing/2014/main" id="{A0E033F3-543A-2FF5-73A5-E2997BB68699}"/>
              </a:ext>
            </a:extLst>
          </p:cNvPr>
          <p:cNvSpPr>
            <a:spLocks noGrp="1"/>
          </p:cNvSpPr>
          <p:nvPr>
            <p:ph type="ftr" sz="quarter" idx="11"/>
          </p:nvPr>
        </p:nvSpPr>
        <p:spPr/>
        <p:txBody>
          <a:bodyPr/>
          <a:lstStyle/>
          <a:p>
            <a:pPr algn="r">
              <a:defRPr/>
            </a:pPr>
            <a:r>
              <a:rPr lang="en-US" b="1" dirty="0"/>
              <a:t>Annual Meeting 2025</a:t>
            </a:r>
            <a:endParaRPr lang="en-US" dirty="0"/>
          </a:p>
        </p:txBody>
      </p:sp>
    </p:spTree>
    <p:extLst>
      <p:ext uri="{BB962C8B-B14F-4D97-AF65-F5344CB8AC3E}">
        <p14:creationId xmlns:p14="http://schemas.microsoft.com/office/powerpoint/2010/main" val="36168752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FCDE5A-E2AA-DF07-C9DA-C9B7D90CAC2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8BF903-3060-2298-8942-E084450666ED}"/>
              </a:ext>
            </a:extLst>
          </p:cNvPr>
          <p:cNvSpPr>
            <a:spLocks noGrp="1"/>
          </p:cNvSpPr>
          <p:nvPr>
            <p:ph type="title"/>
          </p:nvPr>
        </p:nvSpPr>
        <p:spPr/>
        <p:txBody>
          <a:bodyPr/>
          <a:lstStyle/>
          <a:p>
            <a:pPr algn="ctr"/>
            <a:r>
              <a:rPr lang="en-US" dirty="0"/>
              <a:t>Do I Need to Learn to Code?!</a:t>
            </a:r>
          </a:p>
        </p:txBody>
      </p:sp>
      <p:sp>
        <p:nvSpPr>
          <p:cNvPr id="3" name="Content Placeholder 2">
            <a:extLst>
              <a:ext uri="{FF2B5EF4-FFF2-40B4-BE49-F238E27FC236}">
                <a16:creationId xmlns:a16="http://schemas.microsoft.com/office/drawing/2014/main" id="{FFCF59DE-C678-0B16-0353-656087D0CBBD}"/>
              </a:ext>
            </a:extLst>
          </p:cNvPr>
          <p:cNvSpPr>
            <a:spLocks noGrp="1"/>
          </p:cNvSpPr>
          <p:nvPr>
            <p:ph sz="quarter" idx="12"/>
          </p:nvPr>
        </p:nvSpPr>
        <p:spPr/>
        <p:txBody>
          <a:bodyPr>
            <a:normAutofit lnSpcReduction="10000"/>
          </a:bodyPr>
          <a:lstStyle/>
          <a:p>
            <a:pPr algn="ctr"/>
            <a:r>
              <a:rPr lang="en-US" sz="28700" dirty="0"/>
              <a:t>NO</a:t>
            </a:r>
          </a:p>
        </p:txBody>
      </p:sp>
      <p:sp>
        <p:nvSpPr>
          <p:cNvPr id="4" name="Footer Placeholder 3">
            <a:extLst>
              <a:ext uri="{FF2B5EF4-FFF2-40B4-BE49-F238E27FC236}">
                <a16:creationId xmlns:a16="http://schemas.microsoft.com/office/drawing/2014/main" id="{4889E5E5-4D6F-76C3-FBE5-4E173311FCDF}"/>
              </a:ext>
            </a:extLst>
          </p:cNvPr>
          <p:cNvSpPr>
            <a:spLocks noGrp="1"/>
          </p:cNvSpPr>
          <p:nvPr>
            <p:ph type="ftr" sz="quarter" idx="11"/>
          </p:nvPr>
        </p:nvSpPr>
        <p:spPr/>
        <p:txBody>
          <a:bodyPr/>
          <a:lstStyle/>
          <a:p>
            <a:pPr algn="r">
              <a:defRPr/>
            </a:pPr>
            <a:r>
              <a:rPr lang="en-US" b="1" dirty="0"/>
              <a:t>Annual Meeting 2025</a:t>
            </a:r>
            <a:endParaRPr lang="en-US" dirty="0"/>
          </a:p>
        </p:txBody>
      </p:sp>
    </p:spTree>
    <p:extLst>
      <p:ext uri="{BB962C8B-B14F-4D97-AF65-F5344CB8AC3E}">
        <p14:creationId xmlns:p14="http://schemas.microsoft.com/office/powerpoint/2010/main" val="16926145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33B891-AEF7-0C4C-C7C2-C3151F7B173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06ECB5B-E1A6-038E-0B05-88392E3B85AA}"/>
              </a:ext>
            </a:extLst>
          </p:cNvPr>
          <p:cNvSpPr>
            <a:spLocks noGrp="1"/>
          </p:cNvSpPr>
          <p:nvPr>
            <p:ph type="title"/>
          </p:nvPr>
        </p:nvSpPr>
        <p:spPr/>
        <p:txBody>
          <a:bodyPr/>
          <a:lstStyle/>
          <a:p>
            <a:pPr algn="ctr"/>
            <a:r>
              <a:rPr lang="en-US" dirty="0"/>
              <a:t>Making eBraille</a:t>
            </a:r>
          </a:p>
        </p:txBody>
      </p:sp>
      <p:sp>
        <p:nvSpPr>
          <p:cNvPr id="3" name="Content Placeholder 2">
            <a:extLst>
              <a:ext uri="{FF2B5EF4-FFF2-40B4-BE49-F238E27FC236}">
                <a16:creationId xmlns:a16="http://schemas.microsoft.com/office/drawing/2014/main" id="{FBF21F91-5CEA-33ED-92FF-A4BA36DFEE6D}"/>
              </a:ext>
            </a:extLst>
          </p:cNvPr>
          <p:cNvSpPr>
            <a:spLocks noGrp="1"/>
          </p:cNvSpPr>
          <p:nvPr>
            <p:ph sz="quarter" idx="12"/>
          </p:nvPr>
        </p:nvSpPr>
        <p:spPr/>
        <p:txBody>
          <a:bodyPr>
            <a:normAutofit/>
          </a:bodyPr>
          <a:lstStyle/>
          <a:p>
            <a:pPr marL="457200" indent="-457200">
              <a:buFont typeface="Arial" panose="020B0604020202020204" pitchFamily="34" charset="0"/>
              <a:buChar char="•"/>
            </a:pPr>
            <a:r>
              <a:rPr lang="en-US" dirty="0"/>
              <a:t>Duxbury is adding “Save to eBraille”</a:t>
            </a:r>
          </a:p>
          <a:p>
            <a:pPr marL="457200" indent="-457200">
              <a:buFont typeface="Arial" panose="020B0604020202020204" pitchFamily="34" charset="0"/>
              <a:buChar char="•"/>
            </a:pPr>
            <a:r>
              <a:rPr lang="en-US" dirty="0"/>
              <a:t>BrailleBlaster eBraille support is currently in development</a:t>
            </a:r>
          </a:p>
          <a:p>
            <a:pPr marL="457200" indent="-457200">
              <a:buFont typeface="Arial" panose="020B0604020202020204" pitchFamily="34" charset="0"/>
              <a:buChar char="•"/>
            </a:pPr>
            <a:r>
              <a:rPr lang="en-US" dirty="0"/>
              <a:t>APH’s BRF to </a:t>
            </a:r>
            <a:r>
              <a:rPr lang="en-US" dirty="0" err="1"/>
              <a:t>eBRL</a:t>
            </a:r>
            <a:r>
              <a:rPr lang="en-US" dirty="0"/>
              <a:t> Converter</a:t>
            </a:r>
          </a:p>
          <a:p>
            <a:pPr marL="457200" indent="-457200">
              <a:buFont typeface="Arial" panose="020B0604020202020204" pitchFamily="34" charset="0"/>
              <a:buChar char="•"/>
            </a:pPr>
            <a:r>
              <a:rPr lang="en-US" dirty="0"/>
              <a:t>DAISY Pipeline</a:t>
            </a:r>
          </a:p>
        </p:txBody>
      </p:sp>
      <p:sp>
        <p:nvSpPr>
          <p:cNvPr id="4" name="Footer Placeholder 3">
            <a:extLst>
              <a:ext uri="{FF2B5EF4-FFF2-40B4-BE49-F238E27FC236}">
                <a16:creationId xmlns:a16="http://schemas.microsoft.com/office/drawing/2014/main" id="{2415CCD0-ECB2-C9D0-1CBC-617B66967DBD}"/>
              </a:ext>
            </a:extLst>
          </p:cNvPr>
          <p:cNvSpPr>
            <a:spLocks noGrp="1"/>
          </p:cNvSpPr>
          <p:nvPr>
            <p:ph type="ftr" sz="quarter" idx="11"/>
          </p:nvPr>
        </p:nvSpPr>
        <p:spPr/>
        <p:txBody>
          <a:bodyPr/>
          <a:lstStyle/>
          <a:p>
            <a:pPr algn="r">
              <a:defRPr/>
            </a:pPr>
            <a:r>
              <a:rPr lang="en-US" b="1" dirty="0"/>
              <a:t>Annual Meeting 2025</a:t>
            </a:r>
            <a:endParaRPr lang="en-US" dirty="0"/>
          </a:p>
        </p:txBody>
      </p:sp>
    </p:spTree>
    <p:extLst>
      <p:ext uri="{BB962C8B-B14F-4D97-AF65-F5344CB8AC3E}">
        <p14:creationId xmlns:p14="http://schemas.microsoft.com/office/powerpoint/2010/main" val="13381095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61E3CA-DC27-3CDC-BBF0-75F80B000B6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5ACF8D1-EF00-1A7D-A886-80FFBAD21844}"/>
              </a:ext>
            </a:extLst>
          </p:cNvPr>
          <p:cNvSpPr>
            <a:spLocks noGrp="1"/>
          </p:cNvSpPr>
          <p:nvPr>
            <p:ph type="title"/>
          </p:nvPr>
        </p:nvSpPr>
        <p:spPr/>
        <p:txBody>
          <a:bodyPr/>
          <a:lstStyle/>
          <a:p>
            <a:pPr algn="ctr"/>
            <a:r>
              <a:rPr lang="en-US" dirty="0"/>
              <a:t>Reading eBraille</a:t>
            </a:r>
          </a:p>
        </p:txBody>
      </p:sp>
      <p:sp>
        <p:nvSpPr>
          <p:cNvPr id="3" name="Content Placeholder 2">
            <a:extLst>
              <a:ext uri="{FF2B5EF4-FFF2-40B4-BE49-F238E27FC236}">
                <a16:creationId xmlns:a16="http://schemas.microsoft.com/office/drawing/2014/main" id="{A79A0A75-DC4F-5032-CC0D-23B1875CB8AB}"/>
              </a:ext>
            </a:extLst>
          </p:cNvPr>
          <p:cNvSpPr>
            <a:spLocks noGrp="1"/>
          </p:cNvSpPr>
          <p:nvPr>
            <p:ph sz="quarter" idx="12"/>
          </p:nvPr>
        </p:nvSpPr>
        <p:spPr/>
        <p:txBody>
          <a:bodyPr>
            <a:normAutofit/>
          </a:bodyPr>
          <a:lstStyle/>
          <a:p>
            <a:pPr marL="457200" indent="-457200">
              <a:buFont typeface="Arial" panose="020B0604020202020204" pitchFamily="34" charset="0"/>
              <a:buChar char="•"/>
            </a:pPr>
            <a:r>
              <a:rPr lang="en-US" dirty="0"/>
              <a:t>Monarch is the first multiline display to support eBraille with additional updates coming in 1.4</a:t>
            </a:r>
          </a:p>
          <a:p>
            <a:pPr marL="457200" indent="-457200">
              <a:buFont typeface="Arial" panose="020B0604020202020204" pitchFamily="34" charset="0"/>
              <a:buChar char="•"/>
            </a:pPr>
            <a:r>
              <a:rPr lang="en-US" dirty="0"/>
              <a:t>Mantis and Chameleon will have support for eBraille in a future update</a:t>
            </a:r>
          </a:p>
          <a:p>
            <a:pPr marL="457200" indent="-457200">
              <a:buFont typeface="Arial" panose="020B0604020202020204" pitchFamily="34" charset="0"/>
              <a:buChar char="•"/>
            </a:pPr>
            <a:r>
              <a:rPr lang="en-US" dirty="0"/>
              <a:t>Any display can access eBraille using a screen reader</a:t>
            </a:r>
          </a:p>
          <a:p>
            <a:pPr marL="457200" indent="-457200">
              <a:buFont typeface="Arial" panose="020B0604020202020204" pitchFamily="34" charset="0"/>
              <a:buChar char="•"/>
            </a:pPr>
            <a:r>
              <a:rPr lang="en-US" dirty="0"/>
              <a:t>More displays will support eBraille over time</a:t>
            </a:r>
          </a:p>
        </p:txBody>
      </p:sp>
      <p:sp>
        <p:nvSpPr>
          <p:cNvPr id="4" name="Footer Placeholder 3">
            <a:extLst>
              <a:ext uri="{FF2B5EF4-FFF2-40B4-BE49-F238E27FC236}">
                <a16:creationId xmlns:a16="http://schemas.microsoft.com/office/drawing/2014/main" id="{A62B93DA-AB0B-30EF-6F3C-67FC69FDB7F2}"/>
              </a:ext>
            </a:extLst>
          </p:cNvPr>
          <p:cNvSpPr>
            <a:spLocks noGrp="1"/>
          </p:cNvSpPr>
          <p:nvPr>
            <p:ph type="ftr" sz="quarter" idx="11"/>
          </p:nvPr>
        </p:nvSpPr>
        <p:spPr/>
        <p:txBody>
          <a:bodyPr/>
          <a:lstStyle/>
          <a:p>
            <a:pPr algn="r">
              <a:defRPr/>
            </a:pPr>
            <a:r>
              <a:rPr lang="en-US" b="1" dirty="0"/>
              <a:t>Annual Meeting 2025</a:t>
            </a:r>
            <a:endParaRPr lang="en-US" dirty="0"/>
          </a:p>
        </p:txBody>
      </p:sp>
    </p:spTree>
    <p:extLst>
      <p:ext uri="{BB962C8B-B14F-4D97-AF65-F5344CB8AC3E}">
        <p14:creationId xmlns:p14="http://schemas.microsoft.com/office/powerpoint/2010/main" val="2577744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90E20-FDC2-07CF-9E3A-8E1D757D71EA}"/>
              </a:ext>
            </a:extLst>
          </p:cNvPr>
          <p:cNvSpPr>
            <a:spLocks noGrp="1"/>
          </p:cNvSpPr>
          <p:nvPr>
            <p:ph type="ctrTitle"/>
          </p:nvPr>
        </p:nvSpPr>
        <p:spPr/>
        <p:txBody>
          <a:bodyPr/>
          <a:lstStyle/>
          <a:p>
            <a:r>
              <a:rPr lang="en-US" dirty="0"/>
              <a:t>What’s Next?</a:t>
            </a:r>
          </a:p>
        </p:txBody>
      </p:sp>
    </p:spTree>
    <p:extLst>
      <p:ext uri="{BB962C8B-B14F-4D97-AF65-F5344CB8AC3E}">
        <p14:creationId xmlns:p14="http://schemas.microsoft.com/office/powerpoint/2010/main" val="18402933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0B1A66-1DE3-732C-9BF5-6E596FDA3A6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49BF97B-87FA-5E17-D155-80C20C8B25B6}"/>
              </a:ext>
            </a:extLst>
          </p:cNvPr>
          <p:cNvSpPr>
            <a:spLocks noGrp="1"/>
          </p:cNvSpPr>
          <p:nvPr>
            <p:ph type="title"/>
          </p:nvPr>
        </p:nvSpPr>
        <p:spPr/>
        <p:txBody>
          <a:bodyPr/>
          <a:lstStyle/>
          <a:p>
            <a:pPr algn="ctr"/>
            <a:r>
              <a:rPr lang="en-US" dirty="0"/>
              <a:t>Additional Best Practices</a:t>
            </a:r>
          </a:p>
        </p:txBody>
      </p:sp>
      <p:sp>
        <p:nvSpPr>
          <p:cNvPr id="3" name="Content Placeholder 2">
            <a:extLst>
              <a:ext uri="{FF2B5EF4-FFF2-40B4-BE49-F238E27FC236}">
                <a16:creationId xmlns:a16="http://schemas.microsoft.com/office/drawing/2014/main" id="{B2B5808B-205B-CCDE-EEA3-01136328A3F9}"/>
              </a:ext>
            </a:extLst>
          </p:cNvPr>
          <p:cNvSpPr>
            <a:spLocks noGrp="1"/>
          </p:cNvSpPr>
          <p:nvPr>
            <p:ph sz="quarter" idx="12"/>
          </p:nvPr>
        </p:nvSpPr>
        <p:spPr/>
        <p:txBody>
          <a:bodyPr>
            <a:normAutofit lnSpcReduction="10000"/>
          </a:bodyPr>
          <a:lstStyle/>
          <a:p>
            <a:pPr marL="457200" indent="-457200">
              <a:buFont typeface="Arial" panose="020B0604020202020204" pitchFamily="34" charset="0"/>
              <a:buChar char="•"/>
            </a:pPr>
            <a:r>
              <a:rPr lang="en-US" dirty="0"/>
              <a:t>Reviewing complex formatting needs of Music Braille</a:t>
            </a:r>
          </a:p>
          <a:p>
            <a:pPr marL="457200" indent="-457200">
              <a:buFont typeface="Arial" panose="020B0604020202020204" pitchFamily="34" charset="0"/>
              <a:buChar char="•"/>
            </a:pPr>
            <a:r>
              <a:rPr lang="en-US" dirty="0"/>
              <a:t>Reviewing challenges and requirements of dual-rendition files (braille, print, audio in one package)</a:t>
            </a:r>
          </a:p>
          <a:p>
            <a:pPr marL="457200" indent="-457200">
              <a:buFont typeface="Arial" panose="020B0604020202020204" pitchFamily="34" charset="0"/>
              <a:buChar char="•"/>
            </a:pPr>
            <a:r>
              <a:rPr lang="en-US" dirty="0"/>
              <a:t>Developing software to make reading eBraille files with an older display easier</a:t>
            </a:r>
          </a:p>
          <a:p>
            <a:pPr marL="457200" indent="-457200">
              <a:buFont typeface="Arial" panose="020B0604020202020204" pitchFamily="34" charset="0"/>
              <a:buChar char="•"/>
            </a:pPr>
            <a:r>
              <a:rPr lang="en-US" dirty="0"/>
              <a:t>Advocating for more support in hardware and software, especially embossing</a:t>
            </a:r>
          </a:p>
          <a:p>
            <a:pPr marL="457200" indent="-457200">
              <a:buFont typeface="Arial" panose="020B0604020202020204" pitchFamily="34" charset="0"/>
              <a:buChar char="•"/>
            </a:pPr>
            <a:r>
              <a:rPr lang="en-US" dirty="0"/>
              <a:t>Refining CSS and other aspects of eBraille based on feedback</a:t>
            </a:r>
          </a:p>
        </p:txBody>
      </p:sp>
      <p:sp>
        <p:nvSpPr>
          <p:cNvPr id="4" name="Footer Placeholder 3">
            <a:extLst>
              <a:ext uri="{FF2B5EF4-FFF2-40B4-BE49-F238E27FC236}">
                <a16:creationId xmlns:a16="http://schemas.microsoft.com/office/drawing/2014/main" id="{162B28EB-6A3A-DF67-850A-44BC0BF016E8}"/>
              </a:ext>
            </a:extLst>
          </p:cNvPr>
          <p:cNvSpPr>
            <a:spLocks noGrp="1"/>
          </p:cNvSpPr>
          <p:nvPr>
            <p:ph type="ftr" sz="quarter" idx="11"/>
          </p:nvPr>
        </p:nvSpPr>
        <p:spPr/>
        <p:txBody>
          <a:bodyPr/>
          <a:lstStyle/>
          <a:p>
            <a:pPr algn="r">
              <a:defRPr/>
            </a:pPr>
            <a:r>
              <a:rPr lang="en-US" b="1" dirty="0"/>
              <a:t>Annual Meeting 2025</a:t>
            </a:r>
            <a:endParaRPr lang="en-US" dirty="0"/>
          </a:p>
        </p:txBody>
      </p:sp>
    </p:spTree>
    <p:extLst>
      <p:ext uri="{BB962C8B-B14F-4D97-AF65-F5344CB8AC3E}">
        <p14:creationId xmlns:p14="http://schemas.microsoft.com/office/powerpoint/2010/main" val="22320019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6A53CA-95E6-B649-7E7E-2676195AC00E}"/>
              </a:ext>
            </a:extLst>
          </p:cNvPr>
          <p:cNvSpPr>
            <a:spLocks noGrp="1"/>
          </p:cNvSpPr>
          <p:nvPr>
            <p:ph type="ctrTitle"/>
          </p:nvPr>
        </p:nvSpPr>
        <p:spPr>
          <a:xfrm>
            <a:off x="1770846" y="2771331"/>
            <a:ext cx="7819204" cy="1287713"/>
          </a:xfrm>
        </p:spPr>
        <p:txBody>
          <a:bodyPr/>
          <a:lstStyle/>
          <a:p>
            <a:r>
              <a:rPr lang="en-US" dirty="0"/>
              <a:t>Additional Questions &amp; Converter Demo</a:t>
            </a:r>
          </a:p>
        </p:txBody>
      </p:sp>
    </p:spTree>
    <p:extLst>
      <p:ext uri="{BB962C8B-B14F-4D97-AF65-F5344CB8AC3E}">
        <p14:creationId xmlns:p14="http://schemas.microsoft.com/office/powerpoint/2010/main" val="8968360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7A918-8CD6-606E-29F2-C1330A75280A}"/>
              </a:ext>
            </a:extLst>
          </p:cNvPr>
          <p:cNvSpPr txBox="1">
            <a:spLocks noGrp="1"/>
          </p:cNvSpPr>
          <p:nvPr>
            <p:ph type="title"/>
          </p:nvPr>
        </p:nvSpPr>
        <p:spPr/>
        <p:txBody>
          <a:bodyPr anchorCtr="1">
            <a:normAutofit fontScale="90000"/>
          </a:bodyPr>
          <a:lstStyle/>
          <a:p>
            <a:pPr lvl="0" algn="ctr"/>
            <a:r>
              <a:rPr lang="en-US" dirty="0"/>
              <a:t>ACVREP Submission </a:t>
            </a:r>
            <a:r>
              <a:rPr lang="en-US" dirty="0">
                <a:hlinkClick r:id="rId3">
                  <a:extLst>
                    <a:ext uri="{A12FA001-AC4F-418D-AE19-62706E023703}">
                      <ahyp:hlinkClr xmlns:ahyp="http://schemas.microsoft.com/office/drawing/2018/hyperlinkcolor" val="tx"/>
                    </a:ext>
                  </a:extLst>
                </a:hlinkClick>
              </a:rPr>
              <a:t>www.aphhive.org</a:t>
            </a:r>
            <a:r>
              <a:rPr lang="en-US" dirty="0"/>
              <a:t> </a:t>
            </a:r>
          </a:p>
        </p:txBody>
      </p:sp>
      <p:sp>
        <p:nvSpPr>
          <p:cNvPr id="3" name="Content Placeholder 2">
            <a:extLst>
              <a:ext uri="{FF2B5EF4-FFF2-40B4-BE49-F238E27FC236}">
                <a16:creationId xmlns:a16="http://schemas.microsoft.com/office/drawing/2014/main" id="{9D627072-9504-202F-3E2F-826328F67DDC}"/>
              </a:ext>
            </a:extLst>
          </p:cNvPr>
          <p:cNvSpPr txBox="1">
            <a:spLocks noGrp="1"/>
          </p:cNvSpPr>
          <p:nvPr>
            <p:ph type="body" idx="4294967295"/>
          </p:nvPr>
        </p:nvSpPr>
        <p:spPr>
          <a:xfrm>
            <a:off x="838203" y="1607039"/>
            <a:ext cx="4909459" cy="4449205"/>
          </a:xfrm>
        </p:spPr>
        <p:txBody>
          <a:bodyPr/>
          <a:lstStyle/>
          <a:p>
            <a:pPr marL="514350" lvl="0" indent="-514350">
              <a:buSzPct val="100000"/>
              <a:buFont typeface="Arial"/>
              <a:buAutoNum type="arabicPeriod"/>
            </a:pPr>
            <a:r>
              <a:rPr lang="en-US" dirty="0"/>
              <a:t>Enter Hive with QR code</a:t>
            </a:r>
          </a:p>
          <a:p>
            <a:pPr marL="514350" lvl="0" indent="-514350">
              <a:buSzPct val="100000"/>
              <a:buFont typeface="Arial"/>
              <a:buAutoNum type="arabicPeriod"/>
            </a:pPr>
            <a:r>
              <a:rPr lang="en-US" dirty="0"/>
              <a:t>Select sign-in</a:t>
            </a:r>
          </a:p>
          <a:p>
            <a:pPr marL="514350" lvl="0" indent="-514350">
              <a:buSzPct val="100000"/>
              <a:buFont typeface="Arial"/>
              <a:buAutoNum type="arabicPeriod"/>
            </a:pPr>
            <a:r>
              <a:rPr lang="en-US" dirty="0"/>
              <a:t>Click “Event Certificate Request”</a:t>
            </a:r>
          </a:p>
          <a:p>
            <a:pPr marL="514350" lvl="0" indent="-514350">
              <a:buSzPct val="100000"/>
              <a:buFont typeface="Arial"/>
              <a:buAutoNum type="arabicPeriod"/>
            </a:pPr>
            <a:r>
              <a:rPr lang="en-US" dirty="0"/>
              <a:t>Enter opening and closing codes</a:t>
            </a:r>
          </a:p>
          <a:p>
            <a:pPr marL="514350" lvl="0" indent="-514350">
              <a:buSzPct val="100000"/>
              <a:buFont typeface="Arial"/>
              <a:buAutoNum type="arabicPeriod"/>
            </a:pPr>
            <a:r>
              <a:rPr lang="en-US" dirty="0"/>
              <a:t>Click “Validate Codes”</a:t>
            </a:r>
          </a:p>
        </p:txBody>
      </p:sp>
      <p:pic>
        <p:nvPicPr>
          <p:cNvPr id="4" name="Content Placeholder 8" descr="QR code to APH Hive website, www.aphhive.org">
            <a:extLst>
              <a:ext uri="{FF2B5EF4-FFF2-40B4-BE49-F238E27FC236}">
                <a16:creationId xmlns:a16="http://schemas.microsoft.com/office/drawing/2014/main" id="{9D2A7752-F945-0842-4C13-0398F64FB02E}"/>
              </a:ext>
            </a:extLst>
          </p:cNvPr>
          <p:cNvPicPr>
            <a:picLocks noGrp="1" noChangeAspect="1"/>
          </p:cNvPicPr>
          <p:nvPr>
            <p:ph type="pic" idx="4294967295"/>
          </p:nvPr>
        </p:nvPicPr>
        <p:blipFill>
          <a:blip r:embed="rId4"/>
          <a:srcRect/>
          <a:stretch/>
        </p:blipFill>
        <p:spPr>
          <a:xfrm>
            <a:off x="7696197" y="1781964"/>
            <a:ext cx="3657600" cy="3581403"/>
          </a:xfrm>
        </p:spPr>
      </p:pic>
    </p:spTree>
    <p:extLst>
      <p:ext uri="{BB962C8B-B14F-4D97-AF65-F5344CB8AC3E}">
        <p14:creationId xmlns:p14="http://schemas.microsoft.com/office/powerpoint/2010/main" val="2369827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F600B-B48E-56FC-0836-0A6BAC95410A}"/>
              </a:ext>
            </a:extLst>
          </p:cNvPr>
          <p:cNvSpPr>
            <a:spLocks noGrp="1"/>
          </p:cNvSpPr>
          <p:nvPr>
            <p:ph type="ctrTitle"/>
          </p:nvPr>
        </p:nvSpPr>
        <p:spPr/>
        <p:txBody>
          <a:bodyPr/>
          <a:lstStyle/>
          <a:p>
            <a:r>
              <a:rPr lang="en-US" dirty="0"/>
              <a:t> Why </a:t>
            </a:r>
            <a:r>
              <a:rPr lang="en-US" dirty="0" err="1"/>
              <a:t>eBraille</a:t>
            </a:r>
            <a:r>
              <a:rPr lang="en-US" dirty="0"/>
              <a:t>?</a:t>
            </a:r>
          </a:p>
        </p:txBody>
      </p:sp>
    </p:spTree>
    <p:extLst>
      <p:ext uri="{BB962C8B-B14F-4D97-AF65-F5344CB8AC3E}">
        <p14:creationId xmlns:p14="http://schemas.microsoft.com/office/powerpoint/2010/main" val="30617127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B68C71-5605-F6CE-B507-976FE35B617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1030AAF-3424-4C34-99D5-B34481C55D2C}"/>
              </a:ext>
            </a:extLst>
          </p:cNvPr>
          <p:cNvSpPr>
            <a:spLocks noGrp="1"/>
          </p:cNvSpPr>
          <p:nvPr>
            <p:ph type="title"/>
          </p:nvPr>
        </p:nvSpPr>
        <p:spPr/>
        <p:txBody>
          <a:bodyPr/>
          <a:lstStyle/>
          <a:p>
            <a:pPr algn="ctr"/>
            <a:r>
              <a:rPr lang="en-US" dirty="0"/>
              <a:t>Why eBraille?</a:t>
            </a:r>
          </a:p>
        </p:txBody>
      </p:sp>
      <p:sp>
        <p:nvSpPr>
          <p:cNvPr id="3" name="Content Placeholder 2">
            <a:extLst>
              <a:ext uri="{FF2B5EF4-FFF2-40B4-BE49-F238E27FC236}">
                <a16:creationId xmlns:a16="http://schemas.microsoft.com/office/drawing/2014/main" id="{F65256D5-2067-0DB6-866D-B24A2394EB63}"/>
              </a:ext>
            </a:extLst>
          </p:cNvPr>
          <p:cNvSpPr>
            <a:spLocks noGrp="1"/>
          </p:cNvSpPr>
          <p:nvPr>
            <p:ph sz="quarter" idx="12"/>
          </p:nvPr>
        </p:nvSpPr>
        <p:spPr/>
        <p:txBody>
          <a:bodyPr/>
          <a:lstStyle/>
          <a:p>
            <a:pPr marL="457200" indent="-457200">
              <a:buFont typeface="Arial" panose="020B0604020202020204" pitchFamily="34" charset="0"/>
              <a:buChar char="•"/>
            </a:pPr>
            <a:r>
              <a:rPr lang="en-US" dirty="0"/>
              <a:t>The challenges of multiline braille</a:t>
            </a:r>
          </a:p>
          <a:p>
            <a:pPr marL="457200" indent="-457200">
              <a:buFont typeface="Arial" panose="020B0604020202020204" pitchFamily="34" charset="0"/>
              <a:buChar char="•"/>
            </a:pPr>
            <a:r>
              <a:rPr lang="en-US" dirty="0"/>
              <a:t>New displays, new layouts</a:t>
            </a:r>
          </a:p>
          <a:p>
            <a:pPr marL="457200" indent="-457200">
              <a:buFont typeface="Arial" panose="020B0604020202020204" pitchFamily="34" charset="0"/>
              <a:buChar char="•"/>
            </a:pPr>
            <a:r>
              <a:rPr lang="en-US" dirty="0"/>
              <a:t>Need to incorporate graphics</a:t>
            </a:r>
          </a:p>
          <a:p>
            <a:pPr marL="457200" indent="-457200">
              <a:buFont typeface="Arial" panose="020B0604020202020204" pitchFamily="34" charset="0"/>
              <a:buChar char="•"/>
            </a:pPr>
            <a:endParaRPr lang="en-US" dirty="0"/>
          </a:p>
        </p:txBody>
      </p:sp>
      <p:sp>
        <p:nvSpPr>
          <p:cNvPr id="4" name="Footer Placeholder 3">
            <a:extLst>
              <a:ext uri="{FF2B5EF4-FFF2-40B4-BE49-F238E27FC236}">
                <a16:creationId xmlns:a16="http://schemas.microsoft.com/office/drawing/2014/main" id="{C0754CD8-67A1-CE78-6FC3-3239C37D79AB}"/>
              </a:ext>
            </a:extLst>
          </p:cNvPr>
          <p:cNvSpPr>
            <a:spLocks noGrp="1"/>
          </p:cNvSpPr>
          <p:nvPr>
            <p:ph type="ftr" sz="quarter" idx="11"/>
          </p:nvPr>
        </p:nvSpPr>
        <p:spPr/>
        <p:txBody>
          <a:bodyPr/>
          <a:lstStyle/>
          <a:p>
            <a:pPr algn="r">
              <a:defRPr/>
            </a:pPr>
            <a:r>
              <a:rPr lang="en-US" b="1" dirty="0"/>
              <a:t>Annual Meeting 2025</a:t>
            </a:r>
            <a:endParaRPr lang="en-US" dirty="0"/>
          </a:p>
        </p:txBody>
      </p:sp>
    </p:spTree>
    <p:extLst>
      <p:ext uri="{BB962C8B-B14F-4D97-AF65-F5344CB8AC3E}">
        <p14:creationId xmlns:p14="http://schemas.microsoft.com/office/powerpoint/2010/main" val="33660825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87097D-A2C9-664E-8DE9-C99650CC69B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0D9985C-2E06-0955-96F3-43889B757088}"/>
              </a:ext>
            </a:extLst>
          </p:cNvPr>
          <p:cNvSpPr>
            <a:spLocks noGrp="1"/>
          </p:cNvSpPr>
          <p:nvPr>
            <p:ph type="title"/>
          </p:nvPr>
        </p:nvSpPr>
        <p:spPr/>
        <p:txBody>
          <a:bodyPr/>
          <a:lstStyle/>
          <a:p>
            <a:pPr algn="ctr"/>
            <a:r>
              <a:rPr lang="en-US" dirty="0"/>
              <a:t>Well, Why Dynamic Multiline Braille?</a:t>
            </a:r>
          </a:p>
        </p:txBody>
      </p:sp>
      <p:sp>
        <p:nvSpPr>
          <p:cNvPr id="3" name="Content Placeholder 2">
            <a:extLst>
              <a:ext uri="{FF2B5EF4-FFF2-40B4-BE49-F238E27FC236}">
                <a16:creationId xmlns:a16="http://schemas.microsoft.com/office/drawing/2014/main" id="{16097B01-9BDE-B85F-B23F-631AA8C07C77}"/>
              </a:ext>
            </a:extLst>
          </p:cNvPr>
          <p:cNvSpPr>
            <a:spLocks noGrp="1"/>
          </p:cNvSpPr>
          <p:nvPr>
            <p:ph sz="quarter" idx="12"/>
          </p:nvPr>
        </p:nvSpPr>
        <p:spPr>
          <a:xfrm>
            <a:off x="1005015" y="1721708"/>
            <a:ext cx="10815277" cy="3917092"/>
          </a:xfrm>
        </p:spPr>
        <p:txBody>
          <a:bodyPr/>
          <a:lstStyle/>
          <a:p>
            <a:pPr marL="457200" indent="-457200">
              <a:buFont typeface="Arial" panose="020B0604020202020204" pitchFamily="34" charset="0"/>
              <a:buChar char="•"/>
            </a:pPr>
            <a:r>
              <a:rPr lang="en-US" dirty="0"/>
              <a:t>Early Monarch user surveys are showing that students are:</a:t>
            </a:r>
          </a:p>
          <a:p>
            <a:pPr marL="1143000" lvl="1" indent="-457200"/>
            <a:r>
              <a:rPr lang="en-US" dirty="0"/>
              <a:t>More interested in reading, writing, and tactile graphics</a:t>
            </a:r>
          </a:p>
          <a:p>
            <a:pPr marL="1143000" lvl="1" indent="-457200"/>
            <a:r>
              <a:rPr lang="en-US" dirty="0"/>
              <a:t>More engaged</a:t>
            </a:r>
          </a:p>
          <a:p>
            <a:pPr marL="1143000" lvl="1" indent="-457200"/>
            <a:r>
              <a:rPr lang="en-US" dirty="0"/>
              <a:t>More proficient</a:t>
            </a:r>
          </a:p>
          <a:p>
            <a:pPr marL="457200" indent="-457200">
              <a:buFont typeface="Arial" panose="020B0604020202020204" pitchFamily="34" charset="0"/>
              <a:buChar char="•"/>
            </a:pPr>
            <a:r>
              <a:rPr lang="en-US" dirty="0"/>
              <a:t>Reduced prep time</a:t>
            </a:r>
          </a:p>
          <a:p>
            <a:pPr marL="457200" indent="-457200">
              <a:buFont typeface="Arial" panose="020B0604020202020204" pitchFamily="34" charset="0"/>
              <a:buChar char="•"/>
            </a:pPr>
            <a:endParaRPr lang="en-US" dirty="0"/>
          </a:p>
        </p:txBody>
      </p:sp>
      <p:sp>
        <p:nvSpPr>
          <p:cNvPr id="4" name="Footer Placeholder 3">
            <a:extLst>
              <a:ext uri="{FF2B5EF4-FFF2-40B4-BE49-F238E27FC236}">
                <a16:creationId xmlns:a16="http://schemas.microsoft.com/office/drawing/2014/main" id="{FF13EB00-B1AE-44DB-52BF-80C05451D8F1}"/>
              </a:ext>
            </a:extLst>
          </p:cNvPr>
          <p:cNvSpPr>
            <a:spLocks noGrp="1"/>
          </p:cNvSpPr>
          <p:nvPr>
            <p:ph type="ftr" sz="quarter" idx="11"/>
          </p:nvPr>
        </p:nvSpPr>
        <p:spPr/>
        <p:txBody>
          <a:bodyPr/>
          <a:lstStyle/>
          <a:p>
            <a:pPr algn="r">
              <a:defRPr/>
            </a:pPr>
            <a:r>
              <a:rPr lang="en-US" b="1" dirty="0"/>
              <a:t>Annual Meeting 2025</a:t>
            </a:r>
            <a:endParaRPr lang="en-US" dirty="0"/>
          </a:p>
        </p:txBody>
      </p:sp>
    </p:spTree>
    <p:extLst>
      <p:ext uri="{BB962C8B-B14F-4D97-AF65-F5344CB8AC3E}">
        <p14:creationId xmlns:p14="http://schemas.microsoft.com/office/powerpoint/2010/main" val="33184215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546719-1268-21A7-BA93-AE62C6646B8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ED7570C-8DBA-B9D2-6A5E-63890913A5D4}"/>
              </a:ext>
            </a:extLst>
          </p:cNvPr>
          <p:cNvSpPr>
            <a:spLocks noGrp="1"/>
          </p:cNvSpPr>
          <p:nvPr>
            <p:ph type="title"/>
          </p:nvPr>
        </p:nvSpPr>
        <p:spPr/>
        <p:txBody>
          <a:bodyPr/>
          <a:lstStyle/>
          <a:p>
            <a:pPr algn="ctr"/>
            <a:r>
              <a:rPr lang="en-US" dirty="0"/>
              <a:t>Why Braille-First?</a:t>
            </a:r>
          </a:p>
        </p:txBody>
      </p:sp>
      <p:sp>
        <p:nvSpPr>
          <p:cNvPr id="3" name="Content Placeholder 2">
            <a:extLst>
              <a:ext uri="{FF2B5EF4-FFF2-40B4-BE49-F238E27FC236}">
                <a16:creationId xmlns:a16="http://schemas.microsoft.com/office/drawing/2014/main" id="{1B69EC4A-4975-1230-ECA8-29070DE659EA}"/>
              </a:ext>
            </a:extLst>
          </p:cNvPr>
          <p:cNvSpPr>
            <a:spLocks noGrp="1"/>
          </p:cNvSpPr>
          <p:nvPr>
            <p:ph sz="quarter" idx="12"/>
          </p:nvPr>
        </p:nvSpPr>
        <p:spPr/>
        <p:txBody>
          <a:bodyPr/>
          <a:lstStyle/>
          <a:p>
            <a:pPr marL="457200" indent="-457200">
              <a:buFont typeface="Arial" panose="020B0604020202020204" pitchFamily="34" charset="0"/>
              <a:buChar char="•"/>
            </a:pPr>
            <a:r>
              <a:rPr lang="en-US" dirty="0"/>
              <a:t>A braille-first solution keeps the precision of the current file types (BRF, PEF)</a:t>
            </a:r>
          </a:p>
          <a:p>
            <a:pPr marL="457200" indent="-457200">
              <a:buFont typeface="Arial" panose="020B0604020202020204" pitchFamily="34" charset="0"/>
              <a:buChar char="•"/>
            </a:pPr>
            <a:r>
              <a:rPr lang="en-US" dirty="0"/>
              <a:t>It also keeps current production processes in place</a:t>
            </a:r>
          </a:p>
          <a:p>
            <a:pPr marL="457200" indent="-457200">
              <a:buFont typeface="Arial" panose="020B0604020202020204" pitchFamily="34" charset="0"/>
              <a:buChar char="•"/>
            </a:pPr>
            <a:r>
              <a:rPr lang="en-US" dirty="0"/>
              <a:t>A print-first solution would have had some additional flexibility but at the cost of precision and more complex production processes</a:t>
            </a:r>
          </a:p>
        </p:txBody>
      </p:sp>
      <p:sp>
        <p:nvSpPr>
          <p:cNvPr id="4" name="Footer Placeholder 3">
            <a:extLst>
              <a:ext uri="{FF2B5EF4-FFF2-40B4-BE49-F238E27FC236}">
                <a16:creationId xmlns:a16="http://schemas.microsoft.com/office/drawing/2014/main" id="{EDDD3AB9-1F3D-1BE6-3519-4DBF3184598B}"/>
              </a:ext>
            </a:extLst>
          </p:cNvPr>
          <p:cNvSpPr>
            <a:spLocks noGrp="1"/>
          </p:cNvSpPr>
          <p:nvPr>
            <p:ph type="ftr" sz="quarter" idx="11"/>
          </p:nvPr>
        </p:nvSpPr>
        <p:spPr/>
        <p:txBody>
          <a:bodyPr/>
          <a:lstStyle/>
          <a:p>
            <a:pPr algn="r">
              <a:defRPr/>
            </a:pPr>
            <a:r>
              <a:rPr lang="en-US" b="1" dirty="0"/>
              <a:t>Annual Meeting 2025</a:t>
            </a:r>
            <a:endParaRPr lang="en-US" dirty="0"/>
          </a:p>
        </p:txBody>
      </p:sp>
    </p:spTree>
    <p:extLst>
      <p:ext uri="{BB962C8B-B14F-4D97-AF65-F5344CB8AC3E}">
        <p14:creationId xmlns:p14="http://schemas.microsoft.com/office/powerpoint/2010/main" val="15712764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5E244E-18C3-2621-4D25-AC74A5E078F2}"/>
              </a:ext>
            </a:extLst>
          </p:cNvPr>
          <p:cNvSpPr>
            <a:spLocks noGrp="1"/>
          </p:cNvSpPr>
          <p:nvPr>
            <p:ph type="ctrTitle"/>
          </p:nvPr>
        </p:nvSpPr>
        <p:spPr/>
        <p:txBody>
          <a:bodyPr/>
          <a:lstStyle/>
          <a:p>
            <a:r>
              <a:rPr lang="en-US" dirty="0"/>
              <a:t>The Process</a:t>
            </a:r>
          </a:p>
        </p:txBody>
      </p:sp>
    </p:spTree>
    <p:extLst>
      <p:ext uri="{BB962C8B-B14F-4D97-AF65-F5344CB8AC3E}">
        <p14:creationId xmlns:p14="http://schemas.microsoft.com/office/powerpoint/2010/main" val="28957877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98FB31-D5F2-DD02-274A-BB6EC73B356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4FFADD6-7570-1B52-B75F-A69A8DC3BC8D}"/>
              </a:ext>
            </a:extLst>
          </p:cNvPr>
          <p:cNvSpPr>
            <a:spLocks noGrp="1"/>
          </p:cNvSpPr>
          <p:nvPr>
            <p:ph type="title"/>
          </p:nvPr>
        </p:nvSpPr>
        <p:spPr/>
        <p:txBody>
          <a:bodyPr/>
          <a:lstStyle/>
          <a:p>
            <a:pPr algn="ctr"/>
            <a:r>
              <a:rPr lang="en-US" dirty="0"/>
              <a:t>Worldwide Effort</a:t>
            </a:r>
          </a:p>
        </p:txBody>
      </p:sp>
      <p:sp>
        <p:nvSpPr>
          <p:cNvPr id="3" name="Content Placeholder 2">
            <a:extLst>
              <a:ext uri="{FF2B5EF4-FFF2-40B4-BE49-F238E27FC236}">
                <a16:creationId xmlns:a16="http://schemas.microsoft.com/office/drawing/2014/main" id="{1E18F220-CA83-C741-E9E5-636D287460FF}"/>
              </a:ext>
            </a:extLst>
          </p:cNvPr>
          <p:cNvSpPr>
            <a:spLocks noGrp="1"/>
          </p:cNvSpPr>
          <p:nvPr>
            <p:ph sz="quarter" idx="12"/>
          </p:nvPr>
        </p:nvSpPr>
        <p:spPr/>
        <p:txBody>
          <a:bodyPr/>
          <a:lstStyle/>
          <a:p>
            <a:pPr marL="457200" indent="-457200">
              <a:buFont typeface="Arial" panose="020B0604020202020204" pitchFamily="34" charset="0"/>
              <a:buChar char="•"/>
            </a:pPr>
            <a:r>
              <a:rPr lang="en-US" dirty="0"/>
              <a:t>APH partnered with the DAISY Consortium</a:t>
            </a:r>
          </a:p>
          <a:p>
            <a:pPr marL="457200" indent="-457200">
              <a:buFont typeface="Arial" panose="020B0604020202020204" pitchFamily="34" charset="0"/>
              <a:buChar char="•"/>
            </a:pPr>
            <a:r>
              <a:rPr lang="en-US" dirty="0"/>
              <a:t>Worked with 91 individuals representing more than 50 organizations across 16 countries</a:t>
            </a:r>
          </a:p>
          <a:p>
            <a:pPr marL="457200" indent="-457200">
              <a:buFont typeface="Arial" panose="020B0604020202020204" pitchFamily="34" charset="0"/>
              <a:buChar char="•"/>
            </a:pPr>
            <a:r>
              <a:rPr lang="en-US" dirty="0"/>
              <a:t>These organizations represented braille users, braille standards organizations, transcribers, teachers, libraries, hardware and software companies </a:t>
            </a:r>
          </a:p>
          <a:p>
            <a:pPr marL="457200" indent="-457200">
              <a:buFont typeface="Arial" panose="020B0604020202020204" pitchFamily="34" charset="0"/>
              <a:buChar char="•"/>
            </a:pPr>
            <a:endParaRPr lang="en-US" dirty="0"/>
          </a:p>
        </p:txBody>
      </p:sp>
      <p:sp>
        <p:nvSpPr>
          <p:cNvPr id="4" name="Footer Placeholder 3">
            <a:extLst>
              <a:ext uri="{FF2B5EF4-FFF2-40B4-BE49-F238E27FC236}">
                <a16:creationId xmlns:a16="http://schemas.microsoft.com/office/drawing/2014/main" id="{A673A7DE-2C83-5E3B-854E-2B20AE032594}"/>
              </a:ext>
            </a:extLst>
          </p:cNvPr>
          <p:cNvSpPr>
            <a:spLocks noGrp="1"/>
          </p:cNvSpPr>
          <p:nvPr>
            <p:ph type="ftr" sz="quarter" idx="11"/>
          </p:nvPr>
        </p:nvSpPr>
        <p:spPr/>
        <p:txBody>
          <a:bodyPr/>
          <a:lstStyle/>
          <a:p>
            <a:pPr algn="r">
              <a:defRPr/>
            </a:pPr>
            <a:r>
              <a:rPr lang="en-US" b="1" dirty="0"/>
              <a:t>Annual Meeting 2025</a:t>
            </a:r>
            <a:endParaRPr lang="en-US" dirty="0"/>
          </a:p>
        </p:txBody>
      </p:sp>
    </p:spTree>
    <p:extLst>
      <p:ext uri="{BB962C8B-B14F-4D97-AF65-F5344CB8AC3E}">
        <p14:creationId xmlns:p14="http://schemas.microsoft.com/office/powerpoint/2010/main" val="6687594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D27F27-93AB-562F-4957-EC941C8F349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F9F383F-FDF7-CA12-4E8A-71AD1B5EDF68}"/>
              </a:ext>
            </a:extLst>
          </p:cNvPr>
          <p:cNvSpPr>
            <a:spLocks noGrp="1"/>
          </p:cNvSpPr>
          <p:nvPr>
            <p:ph type="title"/>
          </p:nvPr>
        </p:nvSpPr>
        <p:spPr/>
        <p:txBody>
          <a:bodyPr/>
          <a:lstStyle/>
          <a:p>
            <a:pPr algn="ctr"/>
            <a:r>
              <a:rPr lang="en-US" dirty="0"/>
              <a:t>Process</a:t>
            </a:r>
          </a:p>
        </p:txBody>
      </p:sp>
      <p:sp>
        <p:nvSpPr>
          <p:cNvPr id="3" name="Content Placeholder 2">
            <a:extLst>
              <a:ext uri="{FF2B5EF4-FFF2-40B4-BE49-F238E27FC236}">
                <a16:creationId xmlns:a16="http://schemas.microsoft.com/office/drawing/2014/main" id="{1B33FDD4-72EF-74B7-9898-F248CD9F6C80}"/>
              </a:ext>
            </a:extLst>
          </p:cNvPr>
          <p:cNvSpPr>
            <a:spLocks noGrp="1"/>
          </p:cNvSpPr>
          <p:nvPr>
            <p:ph sz="quarter" idx="12"/>
          </p:nvPr>
        </p:nvSpPr>
        <p:spPr/>
        <p:txBody>
          <a:bodyPr/>
          <a:lstStyle/>
          <a:p>
            <a:pPr marL="457200" indent="-457200">
              <a:buFont typeface="Arial" panose="020B0604020202020204" pitchFamily="34" charset="0"/>
              <a:buChar char="•"/>
            </a:pPr>
            <a:r>
              <a:rPr lang="en-US" dirty="0"/>
              <a:t>Defined the problem</a:t>
            </a:r>
          </a:p>
          <a:p>
            <a:pPr marL="457200" indent="-457200">
              <a:buFont typeface="Arial" panose="020B0604020202020204" pitchFamily="34" charset="0"/>
              <a:buChar char="•"/>
            </a:pPr>
            <a:r>
              <a:rPr lang="en-US" dirty="0"/>
              <a:t>Defined features and changes</a:t>
            </a:r>
          </a:p>
          <a:p>
            <a:pPr marL="457200" indent="-457200">
              <a:buFont typeface="Arial" panose="020B0604020202020204" pitchFamily="34" charset="0"/>
              <a:buChar char="•"/>
            </a:pPr>
            <a:r>
              <a:rPr lang="en-US" dirty="0"/>
              <a:t>Sought pre-existing solutions</a:t>
            </a:r>
          </a:p>
          <a:p>
            <a:pPr marL="457200" indent="-457200">
              <a:buFont typeface="Arial" panose="020B0604020202020204" pitchFamily="34" charset="0"/>
              <a:buChar char="•"/>
            </a:pPr>
            <a:r>
              <a:rPr lang="en-US" dirty="0"/>
              <a:t>Adapted EPUB to meet braille’s needs</a:t>
            </a:r>
          </a:p>
          <a:p>
            <a:pPr marL="457200" indent="-457200">
              <a:buFont typeface="Arial" panose="020B0604020202020204" pitchFamily="34" charset="0"/>
              <a:buChar char="•"/>
            </a:pPr>
            <a:r>
              <a:rPr lang="en-US" dirty="0"/>
              <a:t>Defined the details and technical requirements</a:t>
            </a:r>
          </a:p>
          <a:p>
            <a:pPr marL="457200" indent="-457200">
              <a:buFont typeface="Arial" panose="020B0604020202020204" pitchFamily="34" charset="0"/>
              <a:buChar char="•"/>
            </a:pPr>
            <a:r>
              <a:rPr lang="en-US" dirty="0"/>
              <a:t>Created or adapted software to support standard</a:t>
            </a:r>
          </a:p>
          <a:p>
            <a:pPr marL="457200" indent="-457200">
              <a:buFont typeface="Arial" panose="020B0604020202020204" pitchFamily="34" charset="0"/>
              <a:buChar char="•"/>
            </a:pPr>
            <a:endParaRPr lang="en-US" dirty="0"/>
          </a:p>
        </p:txBody>
      </p:sp>
      <p:sp>
        <p:nvSpPr>
          <p:cNvPr id="4" name="Footer Placeholder 3">
            <a:extLst>
              <a:ext uri="{FF2B5EF4-FFF2-40B4-BE49-F238E27FC236}">
                <a16:creationId xmlns:a16="http://schemas.microsoft.com/office/drawing/2014/main" id="{804D95CD-5BCD-1FC2-978F-DD80964FC827}"/>
              </a:ext>
            </a:extLst>
          </p:cNvPr>
          <p:cNvSpPr>
            <a:spLocks noGrp="1"/>
          </p:cNvSpPr>
          <p:nvPr>
            <p:ph type="ftr" sz="quarter" idx="11"/>
          </p:nvPr>
        </p:nvSpPr>
        <p:spPr/>
        <p:txBody>
          <a:bodyPr/>
          <a:lstStyle/>
          <a:p>
            <a:pPr algn="r">
              <a:defRPr/>
            </a:pPr>
            <a:r>
              <a:rPr lang="en-US" b="1" dirty="0"/>
              <a:t>Annual Meeting 2025</a:t>
            </a:r>
            <a:endParaRPr lang="en-US" dirty="0"/>
          </a:p>
        </p:txBody>
      </p:sp>
    </p:spTree>
    <p:extLst>
      <p:ext uri="{BB962C8B-B14F-4D97-AF65-F5344CB8AC3E}">
        <p14:creationId xmlns:p14="http://schemas.microsoft.com/office/powerpoint/2010/main" val="3499272021"/>
      </p:ext>
    </p:extLst>
  </p:cSld>
  <p:clrMapOvr>
    <a:masterClrMapping/>
  </p:clrMapOvr>
</p:sld>
</file>

<file path=ppt/theme/theme1.xml><?xml version="1.0" encoding="utf-8"?>
<a:theme xmlns:a="http://schemas.openxmlformats.org/drawingml/2006/main" name="Annual Meeting">
  <a:themeElements>
    <a:clrScheme name="APH">
      <a:dk1>
        <a:srgbClr val="000000"/>
      </a:dk1>
      <a:lt1>
        <a:srgbClr val="FFFFFF"/>
      </a:lt1>
      <a:dk2>
        <a:srgbClr val="5B6670"/>
      </a:dk2>
      <a:lt2>
        <a:srgbClr val="FFFFFF"/>
      </a:lt2>
      <a:accent1>
        <a:srgbClr val="E33E60"/>
      </a:accent1>
      <a:accent2>
        <a:srgbClr val="5CA0A7"/>
      </a:accent2>
      <a:accent3>
        <a:srgbClr val="FE9600"/>
      </a:accent3>
      <a:accent4>
        <a:srgbClr val="713F71"/>
      </a:accent4>
      <a:accent5>
        <a:srgbClr val="5B6670"/>
      </a:accent5>
      <a:accent6>
        <a:srgbClr val="E6365F"/>
      </a:accent6>
      <a:hlink>
        <a:srgbClr val="E92C5E"/>
      </a:hlink>
      <a:folHlink>
        <a:srgbClr val="57A1A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nnual Meeting" id="{CE9058D6-C7F7-41EB-A6CC-F2FE02B93E9F}" vid="{4BB76EB4-8482-45AF-8593-B7ABDB5D598E}"/>
    </a:ext>
  </a:extLst>
</a:theme>
</file>

<file path=ppt/theme/theme2.xml><?xml version="1.0" encoding="utf-8"?>
<a:theme xmlns:a="http://schemas.openxmlformats.org/drawingml/2006/main" name="AM24_3B_Producing Robust Discussions Round Tabl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AM24_3B_Producing Robust Discussions Round Table" id="{9F322785-F424-4D39-BF32-415E0EC51A6F}" vid="{BDBFCC42-BCC9-4B8F-BE33-DA538FE1754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117DCC81D95E840A6B6D9A1B38F7345" ma:contentTypeVersion="18" ma:contentTypeDescription="Create a new document." ma:contentTypeScope="" ma:versionID="5805a5a3eae5053ba8bcc3f508ef1cd0">
  <xsd:schema xmlns:xsd="http://www.w3.org/2001/XMLSchema" xmlns:xs="http://www.w3.org/2001/XMLSchema" xmlns:p="http://schemas.microsoft.com/office/2006/metadata/properties" xmlns:ns2="db61c8e0-eab5-4c7c-adc7-4eb79cbd7f78" xmlns:ns3="cbb253ac-5ac1-4dc8-aaa4-ae36c491a202" targetNamespace="http://schemas.microsoft.com/office/2006/metadata/properties" ma:root="true" ma:fieldsID="6e65ef5d8fb5723de40385cb4c2bbcf9" ns2:_="" ns3:_="">
    <xsd:import namespace="db61c8e0-eab5-4c7c-adc7-4eb79cbd7f78"/>
    <xsd:import namespace="cbb253ac-5ac1-4dc8-aaa4-ae36c491a20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b61c8e0-eab5-4c7c-adc7-4eb79cbd7f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8ac181ec-6c34-4630-9754-a2a661e894c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Location" ma:index="25"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bb253ac-5ac1-4dc8-aaa4-ae36c491a202"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9bc23200-f7ea-49a8-a9ad-5a1160a82e76}" ma:internalName="TaxCatchAll" ma:showField="CatchAllData" ma:web="cbb253ac-5ac1-4dc8-aaa4-ae36c491a20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b61c8e0-eab5-4c7c-adc7-4eb79cbd7f78">
      <Terms xmlns="http://schemas.microsoft.com/office/infopath/2007/PartnerControls"/>
    </lcf76f155ced4ddcb4097134ff3c332f>
    <TaxCatchAll xmlns="cbb253ac-5ac1-4dc8-aaa4-ae36c491a202" xsi:nil="true"/>
  </documentManagement>
</p:properties>
</file>

<file path=customXml/itemProps1.xml><?xml version="1.0" encoding="utf-8"?>
<ds:datastoreItem xmlns:ds="http://schemas.openxmlformats.org/officeDocument/2006/customXml" ds:itemID="{1869DC85-ECAD-4BF6-A342-529F9FFF4EC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b61c8e0-eab5-4c7c-adc7-4eb79cbd7f78"/>
    <ds:schemaRef ds:uri="cbb253ac-5ac1-4dc8-aaa4-ae36c491a20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5C67A92-3E21-4378-BF2E-684A34EEA4B7}">
  <ds:schemaRefs>
    <ds:schemaRef ds:uri="http://schemas.microsoft.com/sharepoint/v3/contenttype/forms"/>
  </ds:schemaRefs>
</ds:datastoreItem>
</file>

<file path=customXml/itemProps3.xml><?xml version="1.0" encoding="utf-8"?>
<ds:datastoreItem xmlns:ds="http://schemas.openxmlformats.org/officeDocument/2006/customXml" ds:itemID="{2A1B3999-0F47-4E5C-9A1F-3141CA05F6EE}">
  <ds:schemaRefs>
    <ds:schemaRef ds:uri="http://purl.org/dc/dcmitype/"/>
    <ds:schemaRef ds:uri="http://schemas.microsoft.com/office/infopath/2007/PartnerControls"/>
    <ds:schemaRef ds:uri="cbb253ac-5ac1-4dc8-aaa4-ae36c491a202"/>
    <ds:schemaRef ds:uri="http://schemas.microsoft.com/office/2006/metadata/properties"/>
    <ds:schemaRef ds:uri="http://purl.org/dc/elements/1.1/"/>
    <ds:schemaRef ds:uri="http://schemas.openxmlformats.org/package/2006/metadata/core-properties"/>
    <ds:schemaRef ds:uri="http://www.w3.org/XML/1998/namespace"/>
    <ds:schemaRef ds:uri="http://schemas.microsoft.com/office/2006/documentManagement/types"/>
    <ds:schemaRef ds:uri="db61c8e0-eab5-4c7c-adc7-4eb79cbd7f78"/>
    <ds:schemaRef ds:uri="http://purl.org/dc/terms/"/>
  </ds:schemaRefs>
</ds:datastoreItem>
</file>

<file path=docProps/app.xml><?xml version="1.0" encoding="utf-8"?>
<Properties xmlns="http://schemas.openxmlformats.org/officeDocument/2006/extended-properties" xmlns:vt="http://schemas.openxmlformats.org/officeDocument/2006/docPropsVTypes">
  <Template>Annual Meeting</Template>
  <TotalTime>6673</TotalTime>
  <Words>1202</Words>
  <Application>Microsoft Macintosh PowerPoint</Application>
  <PresentationFormat>Widescreen</PresentationFormat>
  <Paragraphs>179</Paragraphs>
  <Slides>26</Slides>
  <Notes>11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26</vt:i4>
      </vt:variant>
    </vt:vector>
  </HeadingPairs>
  <TitlesOfParts>
    <vt:vector size="32" baseType="lpstr">
      <vt:lpstr>APH Beta 2</vt:lpstr>
      <vt:lpstr>Arial</vt:lpstr>
      <vt:lpstr>Calibri</vt:lpstr>
      <vt:lpstr>Helvetica</vt:lpstr>
      <vt:lpstr>Annual Meeting</vt:lpstr>
      <vt:lpstr>AM24_3B_Producing Robust Discussions Round Table</vt:lpstr>
      <vt:lpstr>eBraille in Action: Creating, Converting, and Reading the Next Generation of Files</vt:lpstr>
      <vt:lpstr>Agenda</vt:lpstr>
      <vt:lpstr> Why eBraille?</vt:lpstr>
      <vt:lpstr>Why eBraille?</vt:lpstr>
      <vt:lpstr>Well, Why Dynamic Multiline Braille?</vt:lpstr>
      <vt:lpstr>Why Braille-First?</vt:lpstr>
      <vt:lpstr>The Process</vt:lpstr>
      <vt:lpstr>Worldwide Effort</vt:lpstr>
      <vt:lpstr>Process</vt:lpstr>
      <vt:lpstr>What is it?</vt:lpstr>
      <vt:lpstr>Overall Description</vt:lpstr>
      <vt:lpstr>Differences with BRF</vt:lpstr>
      <vt:lpstr>HTML (The Structure)</vt:lpstr>
      <vt:lpstr>CSS (The Styling Rules)</vt:lpstr>
      <vt:lpstr>Metadata (The Data About the Book)</vt:lpstr>
      <vt:lpstr>Graphics (Beyond the Text)</vt:lpstr>
      <vt:lpstr>Why These Parts Matter</vt:lpstr>
      <vt:lpstr>Practical Benefits</vt:lpstr>
      <vt:lpstr>Making and Reading eBraille</vt:lpstr>
      <vt:lpstr>Do I Need to Learn to Code?!</vt:lpstr>
      <vt:lpstr>Making eBraille</vt:lpstr>
      <vt:lpstr>Reading eBraille</vt:lpstr>
      <vt:lpstr>What’s Next?</vt:lpstr>
      <vt:lpstr>Additional Best Practices</vt:lpstr>
      <vt:lpstr>Additional Questions &amp; Converter Demo</vt:lpstr>
      <vt:lpstr>ACVREP Submission www.aphhive.org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APH Webinars</dc:title>
  <dc:creator>Jim Sullivan</dc:creator>
  <cp:lastModifiedBy>Stephanie Lancaster</cp:lastModifiedBy>
  <cp:revision>74</cp:revision>
  <cp:lastPrinted>2019-03-20T17:51:21Z</cp:lastPrinted>
  <dcterms:created xsi:type="dcterms:W3CDTF">2020-04-13T13:55:26Z</dcterms:created>
  <dcterms:modified xsi:type="dcterms:W3CDTF">2025-10-07T19:02:54Z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0x0101009117DCC81D95E840A6B6D9A1B38F7345</vt:lpwstr>
  </property>
  <property fmtid="{D5CDD505-2E9C-101B-9397-08002B2CF9AE}" pid="3" name="MediaServiceImageTags">
    <vt:lpwstr/>
  </property>
</Properties>
</file>