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38"/>
  </p:notesMasterIdLst>
  <p:sldIdLst>
    <p:sldId id="256" r:id="rId6"/>
    <p:sldId id="280" r:id="rId7"/>
    <p:sldId id="261" r:id="rId8"/>
    <p:sldId id="282" r:id="rId9"/>
    <p:sldId id="290" r:id="rId10"/>
    <p:sldId id="315" r:id="rId11"/>
    <p:sldId id="284" r:id="rId12"/>
    <p:sldId id="288" r:id="rId13"/>
    <p:sldId id="286" r:id="rId14"/>
    <p:sldId id="287" r:id="rId15"/>
    <p:sldId id="289" r:id="rId16"/>
    <p:sldId id="257" r:id="rId17"/>
    <p:sldId id="291" r:id="rId18"/>
    <p:sldId id="294" r:id="rId19"/>
    <p:sldId id="281" r:id="rId20"/>
    <p:sldId id="298" r:id="rId21"/>
    <p:sldId id="297" r:id="rId22"/>
    <p:sldId id="283" r:id="rId23"/>
    <p:sldId id="271" r:id="rId24"/>
    <p:sldId id="302" r:id="rId25"/>
    <p:sldId id="275" r:id="rId26"/>
    <p:sldId id="304" r:id="rId27"/>
    <p:sldId id="305" r:id="rId28"/>
    <p:sldId id="306" r:id="rId29"/>
    <p:sldId id="264" r:id="rId30"/>
    <p:sldId id="311" r:id="rId31"/>
    <p:sldId id="312" r:id="rId32"/>
    <p:sldId id="313" r:id="rId33"/>
    <p:sldId id="300" r:id="rId34"/>
    <p:sldId id="314" r:id="rId35"/>
    <p:sldId id="278" r:id="rId36"/>
    <p:sldId id="30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Dresselhaus" initials="AD" lastIdx="5" clrIdx="0">
    <p:extLst>
      <p:ext uri="{19B8F6BF-5375-455C-9EA6-DF929625EA0E}">
        <p15:presenceInfo xmlns:p15="http://schemas.microsoft.com/office/powerpoint/2012/main" userId="S::adresselhaus@aph.org::a0831a5c-2e55-4aa4-b734-c89a1d1475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0" autoAdjust="0"/>
    <p:restoredTop sz="73208" autoAdjust="0"/>
  </p:normalViewPr>
  <p:slideViewPr>
    <p:cSldViewPr snapToGrid="0" snapToObjects="1">
      <p:cViewPr varScale="1">
        <p:scale>
          <a:sx n="54" d="100"/>
          <a:sy n="54" d="100"/>
        </p:scale>
        <p:origin x="955"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91F2D-FE59-4A32-97FC-14452A623221}" type="datetimeFigureOut">
              <a:rPr lang="en-US" smtClean="0"/>
              <a:t>1/12/2026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405A-66F0-4FE9-8F7C-07B3E08DBDDB}" type="slidenum">
              <a:rPr lang="en-US" smtClean="0"/>
              <a:t>‹#›</a:t>
            </a:fld>
            <a:endParaRPr lang="en-US" dirty="0"/>
          </a:p>
        </p:txBody>
      </p:sp>
    </p:spTree>
    <p:extLst>
      <p:ext uri="{BB962C8B-B14F-4D97-AF65-F5344CB8AC3E}">
        <p14:creationId xmlns:p14="http://schemas.microsoft.com/office/powerpoint/2010/main" val="379013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Layout: Title Slide</a:t>
            </a:r>
          </a:p>
        </p:txBody>
      </p:sp>
      <p:sp>
        <p:nvSpPr>
          <p:cNvPr id="4" name="Slide Number Placeholder 3"/>
          <p:cNvSpPr>
            <a:spLocks noGrp="1"/>
          </p:cNvSpPr>
          <p:nvPr>
            <p:ph type="sldNum" sz="quarter" idx="5"/>
          </p:nvPr>
        </p:nvSpPr>
        <p:spPr/>
        <p:txBody>
          <a:bodyPr/>
          <a:lstStyle/>
          <a:p>
            <a:fld id="{E21B405A-66F0-4FE9-8F7C-07B3E08DBDDB}" type="slidenum">
              <a:rPr lang="en-US" smtClean="0"/>
              <a:t>1</a:t>
            </a:fld>
            <a:endParaRPr lang="en-US" dirty="0"/>
          </a:p>
        </p:txBody>
      </p:sp>
    </p:spTree>
    <p:extLst>
      <p:ext uri="{BB962C8B-B14F-4D97-AF65-F5344CB8AC3E}">
        <p14:creationId xmlns:p14="http://schemas.microsoft.com/office/powerpoint/2010/main" val="298589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CC415-ABBF-5D89-4B30-B37A62A84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03957-2D50-2B85-527D-21D8064DEF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9DF64-637C-ECE7-E0E4-B55ECEA65EE1}"/>
              </a:ext>
            </a:extLst>
          </p:cNvPr>
          <p:cNvSpPr>
            <a:spLocks noGrp="1"/>
          </p:cNvSpPr>
          <p:nvPr>
            <p:ph type="body" idx="1"/>
          </p:nvPr>
        </p:nvSpPr>
        <p:spPr/>
        <p:txBody>
          <a:bodyPr/>
          <a:lstStyle/>
          <a:p>
            <a:r>
              <a:rPr lang="en-US" dirty="0"/>
              <a:t>Layout: Section Header</a:t>
            </a:r>
          </a:p>
        </p:txBody>
      </p:sp>
      <p:sp>
        <p:nvSpPr>
          <p:cNvPr id="4" name="Slide Number Placeholder 3">
            <a:extLst>
              <a:ext uri="{FF2B5EF4-FFF2-40B4-BE49-F238E27FC236}">
                <a16:creationId xmlns:a16="http://schemas.microsoft.com/office/drawing/2014/main" id="{4EA8410F-4C1E-31F7-4A60-9DAE757FBAB6}"/>
              </a:ext>
            </a:extLst>
          </p:cNvPr>
          <p:cNvSpPr>
            <a:spLocks noGrp="1"/>
          </p:cNvSpPr>
          <p:nvPr>
            <p:ph type="sldNum" sz="quarter" idx="5"/>
          </p:nvPr>
        </p:nvSpPr>
        <p:spPr/>
        <p:txBody>
          <a:bodyPr/>
          <a:lstStyle/>
          <a:p>
            <a:fld id="{E21B405A-66F0-4FE9-8F7C-07B3E08DBDDB}" type="slidenum">
              <a:rPr lang="en-US" smtClean="0"/>
              <a:t>11</a:t>
            </a:fld>
            <a:endParaRPr lang="en-US" dirty="0"/>
          </a:p>
        </p:txBody>
      </p:sp>
    </p:spTree>
    <p:extLst>
      <p:ext uri="{BB962C8B-B14F-4D97-AF65-F5344CB8AC3E}">
        <p14:creationId xmlns:p14="http://schemas.microsoft.com/office/powerpoint/2010/main" val="1928009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Layout: Title and Content</a:t>
            </a:r>
          </a:p>
          <a:p>
            <a:endParaRPr lang="en-US" dirty="0"/>
          </a:p>
        </p:txBody>
      </p:sp>
      <p:sp>
        <p:nvSpPr>
          <p:cNvPr id="4" name="Slide Number Placeholder 3"/>
          <p:cNvSpPr>
            <a:spLocks noGrp="1"/>
          </p:cNvSpPr>
          <p:nvPr>
            <p:ph type="sldNum" sz="quarter" idx="5"/>
          </p:nvPr>
        </p:nvSpPr>
        <p:spPr/>
        <p:txBody>
          <a:bodyPr/>
          <a:lstStyle/>
          <a:p>
            <a:fld id="{E21B405A-66F0-4FE9-8F7C-07B3E08DBDDB}" type="slidenum">
              <a:rPr lang="en-US" smtClean="0"/>
              <a:t>12</a:t>
            </a:fld>
            <a:endParaRPr lang="en-US" dirty="0"/>
          </a:p>
        </p:txBody>
      </p:sp>
    </p:spTree>
    <p:extLst>
      <p:ext uri="{BB962C8B-B14F-4D97-AF65-F5344CB8AC3E}">
        <p14:creationId xmlns:p14="http://schemas.microsoft.com/office/powerpoint/2010/main" val="1836891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856B4-F24E-0DAA-1751-5935901B12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D3468F-13FD-D41A-9B0F-EA08E1C6ED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10521-7FA5-15A1-272A-0574D0A513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Layout: Title and Content</a:t>
            </a:r>
          </a:p>
          <a:p>
            <a:endParaRPr lang="en-US" dirty="0"/>
          </a:p>
        </p:txBody>
      </p:sp>
      <p:sp>
        <p:nvSpPr>
          <p:cNvPr id="4" name="Slide Number Placeholder 3">
            <a:extLst>
              <a:ext uri="{FF2B5EF4-FFF2-40B4-BE49-F238E27FC236}">
                <a16:creationId xmlns:a16="http://schemas.microsoft.com/office/drawing/2014/main" id="{9A864559-0EF4-6383-CE33-1CE542EA5C4B}"/>
              </a:ext>
            </a:extLst>
          </p:cNvPr>
          <p:cNvSpPr>
            <a:spLocks noGrp="1"/>
          </p:cNvSpPr>
          <p:nvPr>
            <p:ph type="sldNum" sz="quarter" idx="5"/>
          </p:nvPr>
        </p:nvSpPr>
        <p:spPr/>
        <p:txBody>
          <a:bodyPr/>
          <a:lstStyle/>
          <a:p>
            <a:fld id="{E21B405A-66F0-4FE9-8F7C-07B3E08DBDDB}" type="slidenum">
              <a:rPr lang="en-US" smtClean="0"/>
              <a:t>13</a:t>
            </a:fld>
            <a:endParaRPr lang="en-US" dirty="0"/>
          </a:p>
        </p:txBody>
      </p:sp>
    </p:spTree>
    <p:extLst>
      <p:ext uri="{BB962C8B-B14F-4D97-AF65-F5344CB8AC3E}">
        <p14:creationId xmlns:p14="http://schemas.microsoft.com/office/powerpoint/2010/main" val="2028182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3186B-4F37-B6E7-896D-CA963AD27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10B17-F364-2859-26DE-A4A56B2FF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5354A-48EF-F2F0-76C1-0A6D080F9EBB}"/>
              </a:ext>
            </a:extLst>
          </p:cNvPr>
          <p:cNvSpPr>
            <a:spLocks noGrp="1"/>
          </p:cNvSpPr>
          <p:nvPr>
            <p:ph type="body" idx="1"/>
          </p:nvPr>
        </p:nvSpPr>
        <p:spPr/>
        <p:txBody>
          <a:bodyPr/>
          <a:lstStyle/>
          <a:p>
            <a:r>
              <a:rPr lang="en-US" dirty="0"/>
              <a:t>Layout: Section Header</a:t>
            </a:r>
          </a:p>
        </p:txBody>
      </p:sp>
      <p:sp>
        <p:nvSpPr>
          <p:cNvPr id="4" name="Slide Number Placeholder 3">
            <a:extLst>
              <a:ext uri="{FF2B5EF4-FFF2-40B4-BE49-F238E27FC236}">
                <a16:creationId xmlns:a16="http://schemas.microsoft.com/office/drawing/2014/main" id="{E955A9B2-C0FB-9D8E-4F59-D79F71FB3374}"/>
              </a:ext>
            </a:extLst>
          </p:cNvPr>
          <p:cNvSpPr>
            <a:spLocks noGrp="1"/>
          </p:cNvSpPr>
          <p:nvPr>
            <p:ph type="sldNum" sz="quarter" idx="5"/>
          </p:nvPr>
        </p:nvSpPr>
        <p:spPr/>
        <p:txBody>
          <a:bodyPr/>
          <a:lstStyle/>
          <a:p>
            <a:fld id="{E21B405A-66F0-4FE9-8F7C-07B3E08DBDDB}" type="slidenum">
              <a:rPr lang="en-US" smtClean="0"/>
              <a:t>14</a:t>
            </a:fld>
            <a:endParaRPr lang="en-US" dirty="0"/>
          </a:p>
        </p:txBody>
      </p:sp>
    </p:spTree>
    <p:extLst>
      <p:ext uri="{BB962C8B-B14F-4D97-AF65-F5344CB8AC3E}">
        <p14:creationId xmlns:p14="http://schemas.microsoft.com/office/powerpoint/2010/main" val="3625082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B405A-66F0-4FE9-8F7C-07B3E08DBDDB}" type="slidenum">
              <a:rPr lang="en-US" smtClean="0"/>
              <a:t>15</a:t>
            </a:fld>
            <a:endParaRPr lang="en-US" dirty="0"/>
          </a:p>
        </p:txBody>
      </p:sp>
    </p:spTree>
    <p:extLst>
      <p:ext uri="{BB962C8B-B14F-4D97-AF65-F5344CB8AC3E}">
        <p14:creationId xmlns:p14="http://schemas.microsoft.com/office/powerpoint/2010/main" val="2994257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5642-8DE0-3168-BB34-E3F7D9EFED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36E62-5A6A-099F-3DC1-246EB90E1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B6636A-AD87-AAE5-A8D8-F7CAAFB8D6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Layout: Title and Content</a:t>
            </a:r>
          </a:p>
          <a:p>
            <a:endParaRPr lang="en-US" dirty="0"/>
          </a:p>
        </p:txBody>
      </p:sp>
      <p:sp>
        <p:nvSpPr>
          <p:cNvPr id="4" name="Slide Number Placeholder 3">
            <a:extLst>
              <a:ext uri="{FF2B5EF4-FFF2-40B4-BE49-F238E27FC236}">
                <a16:creationId xmlns:a16="http://schemas.microsoft.com/office/drawing/2014/main" id="{FC61D209-FD52-9C3E-0269-FFFDEF5F61D8}"/>
              </a:ext>
            </a:extLst>
          </p:cNvPr>
          <p:cNvSpPr>
            <a:spLocks noGrp="1"/>
          </p:cNvSpPr>
          <p:nvPr>
            <p:ph type="sldNum" sz="quarter" idx="5"/>
          </p:nvPr>
        </p:nvSpPr>
        <p:spPr/>
        <p:txBody>
          <a:bodyPr/>
          <a:lstStyle/>
          <a:p>
            <a:fld id="{E21B405A-66F0-4FE9-8F7C-07B3E08DBDDB}" type="slidenum">
              <a:rPr lang="en-US" smtClean="0"/>
              <a:t>18</a:t>
            </a:fld>
            <a:endParaRPr lang="en-US" dirty="0"/>
          </a:p>
        </p:txBody>
      </p:sp>
    </p:spTree>
    <p:extLst>
      <p:ext uri="{BB962C8B-B14F-4D97-AF65-F5344CB8AC3E}">
        <p14:creationId xmlns:p14="http://schemas.microsoft.com/office/powerpoint/2010/main" val="3983998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Layout: Section Header</a:t>
            </a:r>
          </a:p>
        </p:txBody>
      </p:sp>
      <p:sp>
        <p:nvSpPr>
          <p:cNvPr id="4" name="Slide Number Placeholder 3"/>
          <p:cNvSpPr>
            <a:spLocks noGrp="1"/>
          </p:cNvSpPr>
          <p:nvPr>
            <p:ph type="sldNum" sz="quarter" idx="5"/>
          </p:nvPr>
        </p:nvSpPr>
        <p:spPr/>
        <p:txBody>
          <a:bodyPr/>
          <a:lstStyle/>
          <a:p>
            <a:fld id="{E21B405A-66F0-4FE9-8F7C-07B3E08DBDDB}" type="slidenum">
              <a:rPr lang="en-US" smtClean="0"/>
              <a:t>19</a:t>
            </a:fld>
            <a:endParaRPr lang="en-US" dirty="0"/>
          </a:p>
        </p:txBody>
      </p:sp>
    </p:spTree>
    <p:extLst>
      <p:ext uri="{BB962C8B-B14F-4D97-AF65-F5344CB8AC3E}">
        <p14:creationId xmlns:p14="http://schemas.microsoft.com/office/powerpoint/2010/main" val="4050502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102BA-EBA4-0B48-DC7A-EA8B2EEC27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88592-92E7-CA96-50A2-55E9992666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6A3DBB-C301-DC82-C1EA-B11562EA67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Layout: Title and Content</a:t>
            </a:r>
          </a:p>
          <a:p>
            <a:endParaRPr lang="en-US" dirty="0"/>
          </a:p>
        </p:txBody>
      </p:sp>
      <p:sp>
        <p:nvSpPr>
          <p:cNvPr id="4" name="Slide Number Placeholder 3">
            <a:extLst>
              <a:ext uri="{FF2B5EF4-FFF2-40B4-BE49-F238E27FC236}">
                <a16:creationId xmlns:a16="http://schemas.microsoft.com/office/drawing/2014/main" id="{808F4D14-F476-3AF0-6BDA-38971BC95D9F}"/>
              </a:ext>
            </a:extLst>
          </p:cNvPr>
          <p:cNvSpPr>
            <a:spLocks noGrp="1"/>
          </p:cNvSpPr>
          <p:nvPr>
            <p:ph type="sldNum" sz="quarter" idx="5"/>
          </p:nvPr>
        </p:nvSpPr>
        <p:spPr/>
        <p:txBody>
          <a:bodyPr/>
          <a:lstStyle/>
          <a:p>
            <a:fld id="{E21B405A-66F0-4FE9-8F7C-07B3E08DBDDB}" type="slidenum">
              <a:rPr lang="en-US" smtClean="0"/>
              <a:t>20</a:t>
            </a:fld>
            <a:endParaRPr lang="en-US" dirty="0"/>
          </a:p>
        </p:txBody>
      </p:sp>
    </p:spTree>
    <p:extLst>
      <p:ext uri="{BB962C8B-B14F-4D97-AF65-F5344CB8AC3E}">
        <p14:creationId xmlns:p14="http://schemas.microsoft.com/office/powerpoint/2010/main" val="30947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Layout: Custom Layout</a:t>
            </a:r>
          </a:p>
          <a:p>
            <a:endParaRPr lang="en-US" dirty="0"/>
          </a:p>
        </p:txBody>
      </p:sp>
      <p:sp>
        <p:nvSpPr>
          <p:cNvPr id="4" name="Slide Number Placeholder 3"/>
          <p:cNvSpPr>
            <a:spLocks noGrp="1"/>
          </p:cNvSpPr>
          <p:nvPr>
            <p:ph type="sldNum" sz="quarter" idx="5"/>
          </p:nvPr>
        </p:nvSpPr>
        <p:spPr/>
        <p:txBody>
          <a:bodyPr/>
          <a:lstStyle/>
          <a:p>
            <a:fld id="{E21B405A-66F0-4FE9-8F7C-07B3E08DBDDB}" type="slidenum">
              <a:rPr lang="en-US" smtClean="0"/>
              <a:t>21</a:t>
            </a:fld>
            <a:endParaRPr lang="en-US" dirty="0"/>
          </a:p>
        </p:txBody>
      </p:sp>
    </p:spTree>
    <p:extLst>
      <p:ext uri="{BB962C8B-B14F-4D97-AF65-F5344CB8AC3E}">
        <p14:creationId xmlns:p14="http://schemas.microsoft.com/office/powerpoint/2010/main" val="3233389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B5BA7-0D43-CE1F-391A-8B80ECAA5F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221151-7DD6-502E-7F22-89B64DF0D5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864682-F52D-10C1-3A02-91FA80E4A3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Layout: Title and Content</a:t>
            </a:r>
          </a:p>
          <a:p>
            <a:endParaRPr lang="en-US" dirty="0"/>
          </a:p>
        </p:txBody>
      </p:sp>
      <p:sp>
        <p:nvSpPr>
          <p:cNvPr id="4" name="Slide Number Placeholder 3">
            <a:extLst>
              <a:ext uri="{FF2B5EF4-FFF2-40B4-BE49-F238E27FC236}">
                <a16:creationId xmlns:a16="http://schemas.microsoft.com/office/drawing/2014/main" id="{9301A4AC-5AEC-943A-2D84-284DD8605DA8}"/>
              </a:ext>
            </a:extLst>
          </p:cNvPr>
          <p:cNvSpPr>
            <a:spLocks noGrp="1"/>
          </p:cNvSpPr>
          <p:nvPr>
            <p:ph type="sldNum" sz="quarter" idx="5"/>
          </p:nvPr>
        </p:nvSpPr>
        <p:spPr/>
        <p:txBody>
          <a:bodyPr/>
          <a:lstStyle/>
          <a:p>
            <a:fld id="{E21B405A-66F0-4FE9-8F7C-07B3E08DBDDB}" type="slidenum">
              <a:rPr lang="en-US" smtClean="0"/>
              <a:t>22</a:t>
            </a:fld>
            <a:endParaRPr lang="en-US" dirty="0"/>
          </a:p>
        </p:txBody>
      </p:sp>
    </p:spTree>
    <p:extLst>
      <p:ext uri="{BB962C8B-B14F-4D97-AF65-F5344CB8AC3E}">
        <p14:creationId xmlns:p14="http://schemas.microsoft.com/office/powerpoint/2010/main" val="190830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B29E0-85C0-ECD9-F5D1-7013558A3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444C73-E040-F5DA-D59F-40DC0421EE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274C1-3748-3548-E1A5-027424432B36}"/>
              </a:ext>
            </a:extLst>
          </p:cNvPr>
          <p:cNvSpPr>
            <a:spLocks noGrp="1"/>
          </p:cNvSpPr>
          <p:nvPr>
            <p:ph type="body" idx="1"/>
          </p:nvPr>
        </p:nvSpPr>
        <p:spPr/>
        <p:txBody>
          <a:bodyPr/>
          <a:lstStyle/>
          <a:p>
            <a:r>
              <a:rPr lang="en-US" dirty="0"/>
              <a:t>Layout: Section Header</a:t>
            </a:r>
          </a:p>
        </p:txBody>
      </p:sp>
      <p:sp>
        <p:nvSpPr>
          <p:cNvPr id="4" name="Slide Number Placeholder 3">
            <a:extLst>
              <a:ext uri="{FF2B5EF4-FFF2-40B4-BE49-F238E27FC236}">
                <a16:creationId xmlns:a16="http://schemas.microsoft.com/office/drawing/2014/main" id="{73964A3C-70E6-AFB8-CE96-167B1E712255}"/>
              </a:ext>
            </a:extLst>
          </p:cNvPr>
          <p:cNvSpPr>
            <a:spLocks noGrp="1"/>
          </p:cNvSpPr>
          <p:nvPr>
            <p:ph type="sldNum" sz="quarter" idx="5"/>
          </p:nvPr>
        </p:nvSpPr>
        <p:spPr/>
        <p:txBody>
          <a:bodyPr/>
          <a:lstStyle/>
          <a:p>
            <a:fld id="{E21B405A-66F0-4FE9-8F7C-07B3E08DBDDB}" type="slidenum">
              <a:rPr lang="en-US" smtClean="0"/>
              <a:t>2</a:t>
            </a:fld>
            <a:endParaRPr lang="en-US" dirty="0"/>
          </a:p>
        </p:txBody>
      </p:sp>
    </p:spTree>
    <p:extLst>
      <p:ext uri="{BB962C8B-B14F-4D97-AF65-F5344CB8AC3E}">
        <p14:creationId xmlns:p14="http://schemas.microsoft.com/office/powerpoint/2010/main" val="1103252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76F80-E650-02AF-644C-A03D701FB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483C17-C235-B3A2-9053-6C67A5A45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6999FD-F5B0-6F8F-F3C7-DD2DEA1C09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Layout: Title and Content</a:t>
            </a:r>
          </a:p>
          <a:p>
            <a:endParaRPr lang="en-US" dirty="0"/>
          </a:p>
        </p:txBody>
      </p:sp>
      <p:sp>
        <p:nvSpPr>
          <p:cNvPr id="4" name="Slide Number Placeholder 3">
            <a:extLst>
              <a:ext uri="{FF2B5EF4-FFF2-40B4-BE49-F238E27FC236}">
                <a16:creationId xmlns:a16="http://schemas.microsoft.com/office/drawing/2014/main" id="{2F1D1C52-207F-2679-8F6D-FBC19D58C069}"/>
              </a:ext>
            </a:extLst>
          </p:cNvPr>
          <p:cNvSpPr>
            <a:spLocks noGrp="1"/>
          </p:cNvSpPr>
          <p:nvPr>
            <p:ph type="sldNum" sz="quarter" idx="5"/>
          </p:nvPr>
        </p:nvSpPr>
        <p:spPr/>
        <p:txBody>
          <a:bodyPr/>
          <a:lstStyle/>
          <a:p>
            <a:fld id="{E21B405A-66F0-4FE9-8F7C-07B3E08DBDDB}" type="slidenum">
              <a:rPr lang="en-US" smtClean="0"/>
              <a:t>23</a:t>
            </a:fld>
            <a:endParaRPr lang="en-US" dirty="0"/>
          </a:p>
        </p:txBody>
      </p:sp>
    </p:spTree>
    <p:extLst>
      <p:ext uri="{BB962C8B-B14F-4D97-AF65-F5344CB8AC3E}">
        <p14:creationId xmlns:p14="http://schemas.microsoft.com/office/powerpoint/2010/main" val="3327154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8498D-405D-99A6-600E-0D0F9E986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22A0B5-7891-CD7B-1B25-E693338239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74BA6-1CB6-4272-24A6-076EA63C0B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Layout: Title and Content</a:t>
            </a:r>
          </a:p>
          <a:p>
            <a:endParaRPr lang="en-US" dirty="0"/>
          </a:p>
        </p:txBody>
      </p:sp>
      <p:sp>
        <p:nvSpPr>
          <p:cNvPr id="4" name="Slide Number Placeholder 3">
            <a:extLst>
              <a:ext uri="{FF2B5EF4-FFF2-40B4-BE49-F238E27FC236}">
                <a16:creationId xmlns:a16="http://schemas.microsoft.com/office/drawing/2014/main" id="{28AB097B-DC96-7F26-5112-47A683BC45A8}"/>
              </a:ext>
            </a:extLst>
          </p:cNvPr>
          <p:cNvSpPr>
            <a:spLocks noGrp="1"/>
          </p:cNvSpPr>
          <p:nvPr>
            <p:ph type="sldNum" sz="quarter" idx="5"/>
          </p:nvPr>
        </p:nvSpPr>
        <p:spPr/>
        <p:txBody>
          <a:bodyPr/>
          <a:lstStyle/>
          <a:p>
            <a:fld id="{E21B405A-66F0-4FE9-8F7C-07B3E08DBDDB}" type="slidenum">
              <a:rPr lang="en-US" smtClean="0"/>
              <a:t>24</a:t>
            </a:fld>
            <a:endParaRPr lang="en-US" dirty="0"/>
          </a:p>
        </p:txBody>
      </p:sp>
    </p:spTree>
    <p:extLst>
      <p:ext uri="{BB962C8B-B14F-4D97-AF65-F5344CB8AC3E}">
        <p14:creationId xmlns:p14="http://schemas.microsoft.com/office/powerpoint/2010/main" val="3833385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Layout: Two Content</a:t>
            </a:r>
          </a:p>
          <a:p>
            <a:endParaRPr lang="en-US" dirty="0"/>
          </a:p>
        </p:txBody>
      </p:sp>
      <p:sp>
        <p:nvSpPr>
          <p:cNvPr id="4" name="Slide Number Placeholder 3"/>
          <p:cNvSpPr>
            <a:spLocks noGrp="1"/>
          </p:cNvSpPr>
          <p:nvPr>
            <p:ph type="sldNum" sz="quarter" idx="5"/>
          </p:nvPr>
        </p:nvSpPr>
        <p:spPr/>
        <p:txBody>
          <a:bodyPr/>
          <a:lstStyle/>
          <a:p>
            <a:fld id="{E21B405A-66F0-4FE9-8F7C-07B3E08DBDDB}" type="slidenum">
              <a:rPr lang="en-US" smtClean="0"/>
              <a:t>25</a:t>
            </a:fld>
            <a:endParaRPr lang="en-US" dirty="0"/>
          </a:p>
        </p:txBody>
      </p:sp>
    </p:spTree>
    <p:extLst>
      <p:ext uri="{BB962C8B-B14F-4D97-AF65-F5344CB8AC3E}">
        <p14:creationId xmlns:p14="http://schemas.microsoft.com/office/powerpoint/2010/main" val="2460851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A7EF6-BA5F-C6A3-F14A-9E2F55A02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9E4C9-4EA8-327A-0D8F-1EF79F45B9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21AAC5-5037-F3CE-3D55-E86BD77BEB8C}"/>
              </a:ext>
            </a:extLst>
          </p:cNvPr>
          <p:cNvSpPr>
            <a:spLocks noGrp="1"/>
          </p:cNvSpPr>
          <p:nvPr>
            <p:ph type="body" idx="1"/>
          </p:nvPr>
        </p:nvSpPr>
        <p:spPr/>
        <p:txBody>
          <a:bodyPr/>
          <a:lstStyle/>
          <a:p>
            <a:r>
              <a:rPr lang="en-US" dirty="0"/>
              <a:t>Layout: Two Content</a:t>
            </a:r>
          </a:p>
          <a:p>
            <a:endParaRPr lang="en-US" dirty="0"/>
          </a:p>
        </p:txBody>
      </p:sp>
      <p:sp>
        <p:nvSpPr>
          <p:cNvPr id="4" name="Slide Number Placeholder 3">
            <a:extLst>
              <a:ext uri="{FF2B5EF4-FFF2-40B4-BE49-F238E27FC236}">
                <a16:creationId xmlns:a16="http://schemas.microsoft.com/office/drawing/2014/main" id="{FB236604-DA63-7D2A-76E8-E930D15B8B69}"/>
              </a:ext>
            </a:extLst>
          </p:cNvPr>
          <p:cNvSpPr>
            <a:spLocks noGrp="1"/>
          </p:cNvSpPr>
          <p:nvPr>
            <p:ph type="sldNum" sz="quarter" idx="5"/>
          </p:nvPr>
        </p:nvSpPr>
        <p:spPr/>
        <p:txBody>
          <a:bodyPr/>
          <a:lstStyle/>
          <a:p>
            <a:fld id="{E21B405A-66F0-4FE9-8F7C-07B3E08DBDDB}" type="slidenum">
              <a:rPr lang="en-US" smtClean="0"/>
              <a:t>26</a:t>
            </a:fld>
            <a:endParaRPr lang="en-US" dirty="0"/>
          </a:p>
        </p:txBody>
      </p:sp>
    </p:spTree>
    <p:extLst>
      <p:ext uri="{BB962C8B-B14F-4D97-AF65-F5344CB8AC3E}">
        <p14:creationId xmlns:p14="http://schemas.microsoft.com/office/powerpoint/2010/main" val="1615161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3FA75-89C2-CCD2-4853-B13A6A58B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4CDE9-62DA-79BA-9B44-C5B198C9A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10A25-0875-0C5E-B130-D002D07EB0DF}"/>
              </a:ext>
            </a:extLst>
          </p:cNvPr>
          <p:cNvSpPr>
            <a:spLocks noGrp="1"/>
          </p:cNvSpPr>
          <p:nvPr>
            <p:ph type="body" idx="1"/>
          </p:nvPr>
        </p:nvSpPr>
        <p:spPr/>
        <p:txBody>
          <a:bodyPr/>
          <a:lstStyle/>
          <a:p>
            <a:r>
              <a:rPr lang="en-US" dirty="0"/>
              <a:t>Layout: Two Content</a:t>
            </a:r>
          </a:p>
          <a:p>
            <a:endParaRPr lang="en-US" dirty="0"/>
          </a:p>
        </p:txBody>
      </p:sp>
      <p:sp>
        <p:nvSpPr>
          <p:cNvPr id="4" name="Slide Number Placeholder 3">
            <a:extLst>
              <a:ext uri="{FF2B5EF4-FFF2-40B4-BE49-F238E27FC236}">
                <a16:creationId xmlns:a16="http://schemas.microsoft.com/office/drawing/2014/main" id="{4A20FCFE-7AAC-CEFC-C180-28229228A431}"/>
              </a:ext>
            </a:extLst>
          </p:cNvPr>
          <p:cNvSpPr>
            <a:spLocks noGrp="1"/>
          </p:cNvSpPr>
          <p:nvPr>
            <p:ph type="sldNum" sz="quarter" idx="5"/>
          </p:nvPr>
        </p:nvSpPr>
        <p:spPr/>
        <p:txBody>
          <a:bodyPr/>
          <a:lstStyle/>
          <a:p>
            <a:fld id="{E21B405A-66F0-4FE9-8F7C-07B3E08DBDDB}" type="slidenum">
              <a:rPr lang="en-US" smtClean="0"/>
              <a:t>27</a:t>
            </a:fld>
            <a:endParaRPr lang="en-US" dirty="0"/>
          </a:p>
        </p:txBody>
      </p:sp>
    </p:spTree>
    <p:extLst>
      <p:ext uri="{BB962C8B-B14F-4D97-AF65-F5344CB8AC3E}">
        <p14:creationId xmlns:p14="http://schemas.microsoft.com/office/powerpoint/2010/main" val="3538063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82E72-100E-6621-270C-D4E738604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9CAD6-F313-3C98-DDBB-18C6001F9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64D687-EBC8-9AF7-FFD1-8B0852817A3D}"/>
              </a:ext>
            </a:extLst>
          </p:cNvPr>
          <p:cNvSpPr>
            <a:spLocks noGrp="1"/>
          </p:cNvSpPr>
          <p:nvPr>
            <p:ph type="body" idx="1"/>
          </p:nvPr>
        </p:nvSpPr>
        <p:spPr/>
        <p:txBody>
          <a:bodyPr/>
          <a:lstStyle/>
          <a:p>
            <a:r>
              <a:rPr lang="en-US" dirty="0"/>
              <a:t>Layout: Two Content</a:t>
            </a:r>
          </a:p>
          <a:p>
            <a:endParaRPr lang="en-US" dirty="0"/>
          </a:p>
        </p:txBody>
      </p:sp>
      <p:sp>
        <p:nvSpPr>
          <p:cNvPr id="4" name="Slide Number Placeholder 3">
            <a:extLst>
              <a:ext uri="{FF2B5EF4-FFF2-40B4-BE49-F238E27FC236}">
                <a16:creationId xmlns:a16="http://schemas.microsoft.com/office/drawing/2014/main" id="{7EF948DA-0873-AF8B-58ED-2DBE545A0254}"/>
              </a:ext>
            </a:extLst>
          </p:cNvPr>
          <p:cNvSpPr>
            <a:spLocks noGrp="1"/>
          </p:cNvSpPr>
          <p:nvPr>
            <p:ph type="sldNum" sz="quarter" idx="5"/>
          </p:nvPr>
        </p:nvSpPr>
        <p:spPr/>
        <p:txBody>
          <a:bodyPr/>
          <a:lstStyle/>
          <a:p>
            <a:fld id="{E21B405A-66F0-4FE9-8F7C-07B3E08DBDDB}" type="slidenum">
              <a:rPr lang="en-US" smtClean="0"/>
              <a:t>28</a:t>
            </a:fld>
            <a:endParaRPr lang="en-US" dirty="0"/>
          </a:p>
        </p:txBody>
      </p:sp>
    </p:spTree>
    <p:extLst>
      <p:ext uri="{BB962C8B-B14F-4D97-AF65-F5344CB8AC3E}">
        <p14:creationId xmlns:p14="http://schemas.microsoft.com/office/powerpoint/2010/main" val="1893019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9BF56-3626-2494-B206-053B8EEB9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CC5BA9-9149-740E-41F3-FBECC1A91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57F69-D568-2CD3-1EBE-67DD16DA3274}"/>
              </a:ext>
            </a:extLst>
          </p:cNvPr>
          <p:cNvSpPr>
            <a:spLocks noGrp="1"/>
          </p:cNvSpPr>
          <p:nvPr>
            <p:ph type="body" idx="1"/>
          </p:nvPr>
        </p:nvSpPr>
        <p:spPr/>
        <p:txBody>
          <a:bodyPr/>
          <a:lstStyle/>
          <a:p>
            <a:r>
              <a:rPr lang="en-US" dirty="0"/>
              <a:t>Layout: Section Header</a:t>
            </a:r>
          </a:p>
        </p:txBody>
      </p:sp>
      <p:sp>
        <p:nvSpPr>
          <p:cNvPr id="4" name="Slide Number Placeholder 3">
            <a:extLst>
              <a:ext uri="{FF2B5EF4-FFF2-40B4-BE49-F238E27FC236}">
                <a16:creationId xmlns:a16="http://schemas.microsoft.com/office/drawing/2014/main" id="{97A12AFD-C565-C091-807D-9B6FBF602806}"/>
              </a:ext>
            </a:extLst>
          </p:cNvPr>
          <p:cNvSpPr>
            <a:spLocks noGrp="1"/>
          </p:cNvSpPr>
          <p:nvPr>
            <p:ph type="sldNum" sz="quarter" idx="5"/>
          </p:nvPr>
        </p:nvSpPr>
        <p:spPr/>
        <p:txBody>
          <a:bodyPr/>
          <a:lstStyle/>
          <a:p>
            <a:fld id="{E21B405A-66F0-4FE9-8F7C-07B3E08DBDDB}" type="slidenum">
              <a:rPr lang="en-US" smtClean="0"/>
              <a:t>29</a:t>
            </a:fld>
            <a:endParaRPr lang="en-US" dirty="0"/>
          </a:p>
        </p:txBody>
      </p:sp>
    </p:spTree>
    <p:extLst>
      <p:ext uri="{BB962C8B-B14F-4D97-AF65-F5344CB8AC3E}">
        <p14:creationId xmlns:p14="http://schemas.microsoft.com/office/powerpoint/2010/main" val="2748428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FB93E-5DF2-AAAE-1E43-13D018709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CDB82-1391-6EBD-AA46-264129EE5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CE2452-8DED-9FE9-57FB-4F84A5EBDF69}"/>
              </a:ext>
            </a:extLst>
          </p:cNvPr>
          <p:cNvSpPr>
            <a:spLocks noGrp="1"/>
          </p:cNvSpPr>
          <p:nvPr>
            <p:ph type="body" idx="1"/>
          </p:nvPr>
        </p:nvSpPr>
        <p:spPr/>
        <p:txBody>
          <a:bodyPr/>
          <a:lstStyle/>
          <a:p>
            <a:r>
              <a:rPr lang="en-US" dirty="0"/>
              <a:t>Layout: Section Header</a:t>
            </a:r>
          </a:p>
        </p:txBody>
      </p:sp>
      <p:sp>
        <p:nvSpPr>
          <p:cNvPr id="4" name="Slide Number Placeholder 3">
            <a:extLst>
              <a:ext uri="{FF2B5EF4-FFF2-40B4-BE49-F238E27FC236}">
                <a16:creationId xmlns:a16="http://schemas.microsoft.com/office/drawing/2014/main" id="{2E040850-8B55-8E4B-BC37-62276314B6FE}"/>
              </a:ext>
            </a:extLst>
          </p:cNvPr>
          <p:cNvSpPr>
            <a:spLocks noGrp="1"/>
          </p:cNvSpPr>
          <p:nvPr>
            <p:ph type="sldNum" sz="quarter" idx="5"/>
          </p:nvPr>
        </p:nvSpPr>
        <p:spPr/>
        <p:txBody>
          <a:bodyPr/>
          <a:lstStyle/>
          <a:p>
            <a:fld id="{E21B405A-66F0-4FE9-8F7C-07B3E08DBDDB}" type="slidenum">
              <a:rPr lang="en-US" smtClean="0"/>
              <a:t>30</a:t>
            </a:fld>
            <a:endParaRPr lang="en-US" dirty="0"/>
          </a:p>
        </p:txBody>
      </p:sp>
    </p:spTree>
    <p:extLst>
      <p:ext uri="{BB962C8B-B14F-4D97-AF65-F5344CB8AC3E}">
        <p14:creationId xmlns:p14="http://schemas.microsoft.com/office/powerpoint/2010/main" val="482201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Layout: Comparison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B405A-66F0-4FE9-8F7C-07B3E08DB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935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D7395-9721-A12A-7C05-0F9ED8F61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A375E-9FB6-2760-A655-BEA8ED1C9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351207-064F-4373-CDEB-B26D7D2D687C}"/>
              </a:ext>
            </a:extLst>
          </p:cNvPr>
          <p:cNvSpPr>
            <a:spLocks noGrp="1"/>
          </p:cNvSpPr>
          <p:nvPr>
            <p:ph type="body" idx="1"/>
          </p:nvPr>
        </p:nvSpPr>
        <p:spPr/>
        <p:txBody>
          <a:bodyPr/>
          <a:lstStyle/>
          <a:p>
            <a:r>
              <a:rPr lang="en-US" dirty="0"/>
              <a:t>Layout: Section Header</a:t>
            </a:r>
          </a:p>
        </p:txBody>
      </p:sp>
      <p:sp>
        <p:nvSpPr>
          <p:cNvPr id="4" name="Slide Number Placeholder 3">
            <a:extLst>
              <a:ext uri="{FF2B5EF4-FFF2-40B4-BE49-F238E27FC236}">
                <a16:creationId xmlns:a16="http://schemas.microsoft.com/office/drawing/2014/main" id="{491AE4D3-A7FC-C8CC-3380-2CCF74972FC9}"/>
              </a:ext>
            </a:extLst>
          </p:cNvPr>
          <p:cNvSpPr>
            <a:spLocks noGrp="1"/>
          </p:cNvSpPr>
          <p:nvPr>
            <p:ph type="sldNum" sz="quarter" idx="5"/>
          </p:nvPr>
        </p:nvSpPr>
        <p:spPr/>
        <p:txBody>
          <a:bodyPr/>
          <a:lstStyle/>
          <a:p>
            <a:fld id="{E21B405A-66F0-4FE9-8F7C-07B3E08DBDDB}" type="slidenum">
              <a:rPr lang="en-US" smtClean="0"/>
              <a:t>32</a:t>
            </a:fld>
            <a:endParaRPr lang="en-US" dirty="0"/>
          </a:p>
        </p:txBody>
      </p:sp>
    </p:spTree>
    <p:extLst>
      <p:ext uri="{BB962C8B-B14F-4D97-AF65-F5344CB8AC3E}">
        <p14:creationId xmlns:p14="http://schemas.microsoft.com/office/powerpoint/2010/main" val="265854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B405A-66F0-4FE9-8F7C-07B3E08DBDDB}" type="slidenum">
              <a:rPr lang="en-US" smtClean="0"/>
              <a:t>3</a:t>
            </a:fld>
            <a:endParaRPr lang="en-US" dirty="0"/>
          </a:p>
        </p:txBody>
      </p:sp>
    </p:spTree>
    <p:extLst>
      <p:ext uri="{BB962C8B-B14F-4D97-AF65-F5344CB8AC3E}">
        <p14:creationId xmlns:p14="http://schemas.microsoft.com/office/powerpoint/2010/main" val="310119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DFFE4-BE36-14FB-7428-2F47D8BCA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1B6A2-38FE-493A-25B4-32E3187AA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4C54C-3F8B-403B-55C1-8F1669BFC8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Layout: Title and Content</a:t>
            </a:r>
          </a:p>
          <a:p>
            <a:endParaRPr lang="en-US" dirty="0"/>
          </a:p>
        </p:txBody>
      </p:sp>
      <p:sp>
        <p:nvSpPr>
          <p:cNvPr id="4" name="Slide Number Placeholder 3">
            <a:extLst>
              <a:ext uri="{FF2B5EF4-FFF2-40B4-BE49-F238E27FC236}">
                <a16:creationId xmlns:a16="http://schemas.microsoft.com/office/drawing/2014/main" id="{818330AC-F587-5C23-B0F6-159AD18D8CE9}"/>
              </a:ext>
            </a:extLst>
          </p:cNvPr>
          <p:cNvSpPr>
            <a:spLocks noGrp="1"/>
          </p:cNvSpPr>
          <p:nvPr>
            <p:ph type="sldNum" sz="quarter" idx="5"/>
          </p:nvPr>
        </p:nvSpPr>
        <p:spPr/>
        <p:txBody>
          <a:bodyPr/>
          <a:lstStyle/>
          <a:p>
            <a:fld id="{E21B405A-66F0-4FE9-8F7C-07B3E08DBDDB}" type="slidenum">
              <a:rPr lang="en-US" smtClean="0"/>
              <a:t>5</a:t>
            </a:fld>
            <a:endParaRPr lang="en-US" dirty="0"/>
          </a:p>
        </p:txBody>
      </p:sp>
    </p:spTree>
    <p:extLst>
      <p:ext uri="{BB962C8B-B14F-4D97-AF65-F5344CB8AC3E}">
        <p14:creationId xmlns:p14="http://schemas.microsoft.com/office/powerpoint/2010/main" val="2346530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06FBD-7DFA-8BAB-8E99-423CAE65F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D1DF5-C69F-B076-034D-A09F2DBB8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4EF61-9F45-24B4-806D-E576FBD81DF8}"/>
              </a:ext>
            </a:extLst>
          </p:cNvPr>
          <p:cNvSpPr>
            <a:spLocks noGrp="1"/>
          </p:cNvSpPr>
          <p:nvPr>
            <p:ph type="body" idx="1"/>
          </p:nvPr>
        </p:nvSpPr>
        <p:spPr/>
        <p:txBody>
          <a:bodyPr/>
          <a:lstStyle/>
          <a:p>
            <a:r>
              <a:rPr lang="en-US" dirty="0"/>
              <a:t>Layout: Section Header</a:t>
            </a:r>
          </a:p>
        </p:txBody>
      </p:sp>
      <p:sp>
        <p:nvSpPr>
          <p:cNvPr id="4" name="Slide Number Placeholder 3">
            <a:extLst>
              <a:ext uri="{FF2B5EF4-FFF2-40B4-BE49-F238E27FC236}">
                <a16:creationId xmlns:a16="http://schemas.microsoft.com/office/drawing/2014/main" id="{2753C2F3-2ADA-B96D-243D-0E107B6D22E9}"/>
              </a:ext>
            </a:extLst>
          </p:cNvPr>
          <p:cNvSpPr>
            <a:spLocks noGrp="1"/>
          </p:cNvSpPr>
          <p:nvPr>
            <p:ph type="sldNum" sz="quarter" idx="5"/>
          </p:nvPr>
        </p:nvSpPr>
        <p:spPr/>
        <p:txBody>
          <a:bodyPr/>
          <a:lstStyle/>
          <a:p>
            <a:fld id="{E21B405A-66F0-4FE9-8F7C-07B3E08DBDDB}" type="slidenum">
              <a:rPr lang="en-US" smtClean="0"/>
              <a:t>6</a:t>
            </a:fld>
            <a:endParaRPr lang="en-US" dirty="0"/>
          </a:p>
        </p:txBody>
      </p:sp>
    </p:spTree>
    <p:extLst>
      <p:ext uri="{BB962C8B-B14F-4D97-AF65-F5344CB8AC3E}">
        <p14:creationId xmlns:p14="http://schemas.microsoft.com/office/powerpoint/2010/main" val="2957867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A833E-FFDB-A03F-85B7-4D9447638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91911-EE2F-1EDB-15D7-1F7AB2E7E1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B7F6F-FE9C-2131-C04C-977189A9E461}"/>
              </a:ext>
            </a:extLst>
          </p:cNvPr>
          <p:cNvSpPr>
            <a:spLocks noGrp="1"/>
          </p:cNvSpPr>
          <p:nvPr>
            <p:ph type="body" idx="1"/>
          </p:nvPr>
        </p:nvSpPr>
        <p:spPr/>
        <p:txBody>
          <a:bodyPr/>
          <a:lstStyle/>
          <a:p>
            <a:r>
              <a:rPr lang="en-US" dirty="0"/>
              <a:t>Layout: Section Header</a:t>
            </a:r>
          </a:p>
        </p:txBody>
      </p:sp>
      <p:sp>
        <p:nvSpPr>
          <p:cNvPr id="4" name="Slide Number Placeholder 3">
            <a:extLst>
              <a:ext uri="{FF2B5EF4-FFF2-40B4-BE49-F238E27FC236}">
                <a16:creationId xmlns:a16="http://schemas.microsoft.com/office/drawing/2014/main" id="{02072FE7-FA4A-9C8F-3042-F574483FC718}"/>
              </a:ext>
            </a:extLst>
          </p:cNvPr>
          <p:cNvSpPr>
            <a:spLocks noGrp="1"/>
          </p:cNvSpPr>
          <p:nvPr>
            <p:ph type="sldNum" sz="quarter" idx="5"/>
          </p:nvPr>
        </p:nvSpPr>
        <p:spPr/>
        <p:txBody>
          <a:bodyPr/>
          <a:lstStyle/>
          <a:p>
            <a:fld id="{E21B405A-66F0-4FE9-8F7C-07B3E08DBDDB}" type="slidenum">
              <a:rPr lang="en-US" smtClean="0"/>
              <a:t>7</a:t>
            </a:fld>
            <a:endParaRPr lang="en-US" dirty="0"/>
          </a:p>
        </p:txBody>
      </p:sp>
    </p:spTree>
    <p:extLst>
      <p:ext uri="{BB962C8B-B14F-4D97-AF65-F5344CB8AC3E}">
        <p14:creationId xmlns:p14="http://schemas.microsoft.com/office/powerpoint/2010/main" val="427834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3C889-15AA-96FA-743C-D1AE79B4B6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339A5-9E13-2525-307A-ACD91D0353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35053-5CA1-AF9F-D476-00B4561C55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Layout: Title and Content</a:t>
            </a:r>
          </a:p>
          <a:p>
            <a:endParaRPr lang="en-US" dirty="0"/>
          </a:p>
        </p:txBody>
      </p:sp>
      <p:sp>
        <p:nvSpPr>
          <p:cNvPr id="4" name="Slide Number Placeholder 3">
            <a:extLst>
              <a:ext uri="{FF2B5EF4-FFF2-40B4-BE49-F238E27FC236}">
                <a16:creationId xmlns:a16="http://schemas.microsoft.com/office/drawing/2014/main" id="{672066AE-70AC-B5FD-B094-779539077240}"/>
              </a:ext>
            </a:extLst>
          </p:cNvPr>
          <p:cNvSpPr>
            <a:spLocks noGrp="1"/>
          </p:cNvSpPr>
          <p:nvPr>
            <p:ph type="sldNum" sz="quarter" idx="5"/>
          </p:nvPr>
        </p:nvSpPr>
        <p:spPr/>
        <p:txBody>
          <a:bodyPr/>
          <a:lstStyle/>
          <a:p>
            <a:fld id="{E21B405A-66F0-4FE9-8F7C-07B3E08DBDDB}" type="slidenum">
              <a:rPr lang="en-US" smtClean="0"/>
              <a:t>8</a:t>
            </a:fld>
            <a:endParaRPr lang="en-US" dirty="0"/>
          </a:p>
        </p:txBody>
      </p:sp>
    </p:spTree>
    <p:extLst>
      <p:ext uri="{BB962C8B-B14F-4D97-AF65-F5344CB8AC3E}">
        <p14:creationId xmlns:p14="http://schemas.microsoft.com/office/powerpoint/2010/main" val="2536890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B643D-53DD-1A21-3CF6-218918FD0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D5BCC-4C47-61E9-4904-0A655514A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D6926-FCD1-9260-F662-30BFC9069615}"/>
              </a:ext>
            </a:extLst>
          </p:cNvPr>
          <p:cNvSpPr>
            <a:spLocks noGrp="1"/>
          </p:cNvSpPr>
          <p:nvPr>
            <p:ph type="body" idx="1"/>
          </p:nvPr>
        </p:nvSpPr>
        <p:spPr/>
        <p:txBody>
          <a:bodyPr/>
          <a:lstStyle/>
          <a:p>
            <a:r>
              <a:rPr lang="en-US" dirty="0"/>
              <a:t>The header for Braille Brain is found on every page for ease of navigation. </a:t>
            </a:r>
          </a:p>
          <a:p>
            <a:endParaRPr lang="en-US" dirty="0"/>
          </a:p>
        </p:txBody>
      </p:sp>
      <p:sp>
        <p:nvSpPr>
          <p:cNvPr id="4" name="Slide Number Placeholder 3">
            <a:extLst>
              <a:ext uri="{FF2B5EF4-FFF2-40B4-BE49-F238E27FC236}">
                <a16:creationId xmlns:a16="http://schemas.microsoft.com/office/drawing/2014/main" id="{CA3CE7B1-E27A-8F41-E85D-2DD2EA1743B9}"/>
              </a:ext>
            </a:extLst>
          </p:cNvPr>
          <p:cNvSpPr>
            <a:spLocks noGrp="1"/>
          </p:cNvSpPr>
          <p:nvPr>
            <p:ph type="sldNum" sz="quarter" idx="5"/>
          </p:nvPr>
        </p:nvSpPr>
        <p:spPr/>
        <p:txBody>
          <a:bodyPr/>
          <a:lstStyle/>
          <a:p>
            <a:fld id="{E21B405A-66F0-4FE9-8F7C-07B3E08DBDDB}" type="slidenum">
              <a:rPr lang="en-US" smtClean="0"/>
              <a:t>9</a:t>
            </a:fld>
            <a:endParaRPr lang="en-US" dirty="0"/>
          </a:p>
        </p:txBody>
      </p:sp>
    </p:spTree>
    <p:extLst>
      <p:ext uri="{BB962C8B-B14F-4D97-AF65-F5344CB8AC3E}">
        <p14:creationId xmlns:p14="http://schemas.microsoft.com/office/powerpoint/2010/main" val="254235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C24E2-FD96-5ADF-AD10-A9480D590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CFD17-1FA8-CDE9-3983-531D11764A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F1015D-8643-28F2-89B9-753E5F8BE9D3}"/>
              </a:ext>
            </a:extLst>
          </p:cNvPr>
          <p:cNvSpPr>
            <a:spLocks noGrp="1"/>
          </p:cNvSpPr>
          <p:nvPr>
            <p:ph type="body" idx="1"/>
          </p:nvPr>
        </p:nvSpPr>
        <p:spPr/>
        <p:txBody>
          <a:bodyPr/>
          <a:lstStyle/>
          <a:p>
            <a:r>
              <a:rPr lang="en-US" dirty="0"/>
              <a:t>Layout: Two Content</a:t>
            </a:r>
          </a:p>
          <a:p>
            <a:endParaRPr lang="en-US" dirty="0"/>
          </a:p>
        </p:txBody>
      </p:sp>
      <p:sp>
        <p:nvSpPr>
          <p:cNvPr id="4" name="Slide Number Placeholder 3">
            <a:extLst>
              <a:ext uri="{FF2B5EF4-FFF2-40B4-BE49-F238E27FC236}">
                <a16:creationId xmlns:a16="http://schemas.microsoft.com/office/drawing/2014/main" id="{E93666A6-6074-EE91-DFAD-5811A4A4A421}"/>
              </a:ext>
            </a:extLst>
          </p:cNvPr>
          <p:cNvSpPr>
            <a:spLocks noGrp="1"/>
          </p:cNvSpPr>
          <p:nvPr>
            <p:ph type="sldNum" sz="quarter" idx="5"/>
          </p:nvPr>
        </p:nvSpPr>
        <p:spPr/>
        <p:txBody>
          <a:bodyPr/>
          <a:lstStyle/>
          <a:p>
            <a:fld id="{E21B405A-66F0-4FE9-8F7C-07B3E08DBDDB}" type="slidenum">
              <a:rPr lang="en-US" smtClean="0"/>
              <a:t>10</a:t>
            </a:fld>
            <a:endParaRPr lang="en-US" dirty="0"/>
          </a:p>
        </p:txBody>
      </p:sp>
    </p:spTree>
    <p:extLst>
      <p:ext uri="{BB962C8B-B14F-4D97-AF65-F5344CB8AC3E}">
        <p14:creationId xmlns:p14="http://schemas.microsoft.com/office/powerpoint/2010/main" val="1560357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55B4-AA3E-4C48-B388-C93B56C831C4}"/>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FC4C8BD-B04A-7944-A387-4C8637FBB5A3}"/>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122140-A5A1-754A-83B2-F77928588944}"/>
              </a:ext>
            </a:extLst>
          </p:cNvPr>
          <p:cNvSpPr>
            <a:spLocks noGrp="1"/>
          </p:cNvSpPr>
          <p:nvPr>
            <p:ph type="dt" sz="half" idx="10"/>
          </p:nvPr>
        </p:nvSpPr>
        <p:spPr/>
        <p:txBody>
          <a:bodyPr/>
          <a:lstStyle/>
          <a:p>
            <a:fld id="{092E3268-EE89-8E49-B4B4-ED1BE122A280}" type="datetimeFigureOut">
              <a:rPr lang="en-US" smtClean="0"/>
              <a:t>1/12/2026</a:t>
            </a:fld>
            <a:endParaRPr lang="en-US" dirty="0"/>
          </a:p>
        </p:txBody>
      </p:sp>
      <p:sp>
        <p:nvSpPr>
          <p:cNvPr id="5" name="Footer Placeholder 4">
            <a:extLst>
              <a:ext uri="{FF2B5EF4-FFF2-40B4-BE49-F238E27FC236}">
                <a16:creationId xmlns:a16="http://schemas.microsoft.com/office/drawing/2014/main" id="{49735546-A896-A24F-9B4A-F7AF28BE37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149DA8-2F05-CC44-9B32-5189C203E68F}"/>
              </a:ext>
            </a:extLst>
          </p:cNvPr>
          <p:cNvSpPr>
            <a:spLocks noGrp="1"/>
          </p:cNvSpPr>
          <p:nvPr>
            <p:ph type="sldNum" sz="quarter" idx="12"/>
          </p:nvPr>
        </p:nvSpPr>
        <p:spPr/>
        <p:txBody>
          <a:bodyPr/>
          <a:lstStyle/>
          <a:p>
            <a:fld id="{9EE47205-E8A6-9045-BF92-87CE2B06BC63}" type="slidenum">
              <a:rPr lang="en-US" smtClean="0"/>
              <a:t>‹#›</a:t>
            </a:fld>
            <a:endParaRPr lang="en-US" dirty="0"/>
          </a:p>
        </p:txBody>
      </p:sp>
      <p:pic>
        <p:nvPicPr>
          <p:cNvPr id="8" name="Picture 7">
            <a:extLst>
              <a:ext uri="{FF2B5EF4-FFF2-40B4-BE49-F238E27FC236}">
                <a16:creationId xmlns:a16="http://schemas.microsoft.com/office/drawing/2014/main" id="{234C5D2C-8C18-AF4D-BF0B-AACA65FBA37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63356" y="-853348"/>
            <a:ext cx="3274961" cy="3356836"/>
          </a:xfrm>
          <a:prstGeom prst="rect">
            <a:avLst/>
          </a:prstGeom>
        </p:spPr>
      </p:pic>
      <p:pic>
        <p:nvPicPr>
          <p:cNvPr id="10" name="Picture 9">
            <a:extLst>
              <a:ext uri="{FF2B5EF4-FFF2-40B4-BE49-F238E27FC236}">
                <a16:creationId xmlns:a16="http://schemas.microsoft.com/office/drawing/2014/main" id="{86519D05-C2A0-854E-9A4B-0E2D2D968CC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091774" y="0"/>
            <a:ext cx="1886110" cy="1030288"/>
          </a:xfrm>
          <a:prstGeom prst="rect">
            <a:avLst/>
          </a:prstGeom>
        </p:spPr>
      </p:pic>
    </p:spTree>
    <p:extLst>
      <p:ext uri="{BB962C8B-B14F-4D97-AF65-F5344CB8AC3E}">
        <p14:creationId xmlns:p14="http://schemas.microsoft.com/office/powerpoint/2010/main" val="240337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757D-4977-B944-B014-0A8FB7CB67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EA5507-5957-1D4D-B4EE-6FF8A5787B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7080C-9E68-D645-AA4C-FAEA10BFD35B}"/>
              </a:ext>
            </a:extLst>
          </p:cNvPr>
          <p:cNvSpPr>
            <a:spLocks noGrp="1"/>
          </p:cNvSpPr>
          <p:nvPr>
            <p:ph type="dt" sz="half" idx="10"/>
          </p:nvPr>
        </p:nvSpPr>
        <p:spPr/>
        <p:txBody>
          <a:bodyPr/>
          <a:lstStyle/>
          <a:p>
            <a:fld id="{092E3268-EE89-8E49-B4B4-ED1BE122A280}" type="datetimeFigureOut">
              <a:rPr lang="en-US" smtClean="0"/>
              <a:t>1/12/2026</a:t>
            </a:fld>
            <a:endParaRPr lang="en-US" dirty="0"/>
          </a:p>
        </p:txBody>
      </p:sp>
      <p:sp>
        <p:nvSpPr>
          <p:cNvPr id="5" name="Footer Placeholder 4">
            <a:extLst>
              <a:ext uri="{FF2B5EF4-FFF2-40B4-BE49-F238E27FC236}">
                <a16:creationId xmlns:a16="http://schemas.microsoft.com/office/drawing/2014/main" id="{85924DF5-0E78-A040-8733-668BEE3B8E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59E7DC-1CDB-CF40-9B0D-53A84F737089}"/>
              </a:ext>
            </a:extLst>
          </p:cNvPr>
          <p:cNvSpPr>
            <a:spLocks noGrp="1"/>
          </p:cNvSpPr>
          <p:nvPr>
            <p:ph type="sldNum" sz="quarter" idx="12"/>
          </p:nvPr>
        </p:nvSpPr>
        <p:spPr/>
        <p:txBody>
          <a:bodyPr/>
          <a:lstStyle/>
          <a:p>
            <a:fld id="{9EE47205-E8A6-9045-BF92-87CE2B06BC63}" type="slidenum">
              <a:rPr lang="en-US" smtClean="0"/>
              <a:t>‹#›</a:t>
            </a:fld>
            <a:endParaRPr lang="en-US" dirty="0"/>
          </a:p>
        </p:txBody>
      </p:sp>
    </p:spTree>
    <p:extLst>
      <p:ext uri="{BB962C8B-B14F-4D97-AF65-F5344CB8AC3E}">
        <p14:creationId xmlns:p14="http://schemas.microsoft.com/office/powerpoint/2010/main" val="49544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48659E-BB28-484C-B403-A98250142F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8433ED-DF79-B04E-B7F1-CE22B25489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134F5-227A-7444-AF18-3B2EB5B1A20D}"/>
              </a:ext>
            </a:extLst>
          </p:cNvPr>
          <p:cNvSpPr>
            <a:spLocks noGrp="1"/>
          </p:cNvSpPr>
          <p:nvPr>
            <p:ph type="dt" sz="half" idx="10"/>
          </p:nvPr>
        </p:nvSpPr>
        <p:spPr/>
        <p:txBody>
          <a:bodyPr/>
          <a:lstStyle/>
          <a:p>
            <a:fld id="{092E3268-EE89-8E49-B4B4-ED1BE122A280}" type="datetimeFigureOut">
              <a:rPr lang="en-US" smtClean="0"/>
              <a:t>1/12/2026</a:t>
            </a:fld>
            <a:endParaRPr lang="en-US" dirty="0"/>
          </a:p>
        </p:txBody>
      </p:sp>
      <p:sp>
        <p:nvSpPr>
          <p:cNvPr id="5" name="Footer Placeholder 4">
            <a:extLst>
              <a:ext uri="{FF2B5EF4-FFF2-40B4-BE49-F238E27FC236}">
                <a16:creationId xmlns:a16="http://schemas.microsoft.com/office/drawing/2014/main" id="{56937CFE-7DA1-AB4A-9A63-34D230E4EA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939F06-322F-394C-98F8-D6FE036EADE6}"/>
              </a:ext>
            </a:extLst>
          </p:cNvPr>
          <p:cNvSpPr>
            <a:spLocks noGrp="1"/>
          </p:cNvSpPr>
          <p:nvPr>
            <p:ph type="sldNum" sz="quarter" idx="12"/>
          </p:nvPr>
        </p:nvSpPr>
        <p:spPr/>
        <p:txBody>
          <a:bodyPr/>
          <a:lstStyle/>
          <a:p>
            <a:fld id="{9EE47205-E8A6-9045-BF92-87CE2B06BC63}" type="slidenum">
              <a:rPr lang="en-US" smtClean="0"/>
              <a:t>‹#›</a:t>
            </a:fld>
            <a:endParaRPr lang="en-US" dirty="0"/>
          </a:p>
        </p:txBody>
      </p:sp>
    </p:spTree>
    <p:extLst>
      <p:ext uri="{BB962C8B-B14F-4D97-AF65-F5344CB8AC3E}">
        <p14:creationId xmlns:p14="http://schemas.microsoft.com/office/powerpoint/2010/main" val="3039419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6AE23D-3E4A-6844-91EF-DDDFF5F13909}"/>
              </a:ext>
              <a:ext uri="{C183D7F6-B498-43B3-948B-1728B52AA6E4}">
                <adec:decorative xmlns:adec="http://schemas.microsoft.com/office/drawing/2017/decorative" val="1"/>
              </a:ext>
            </a:extLst>
          </p:cNvPr>
          <p:cNvSpPr/>
          <p:nvPr userDrawn="1"/>
        </p:nvSpPr>
        <p:spPr>
          <a:xfrm>
            <a:off x="0" y="-144379"/>
            <a:ext cx="12192000" cy="70023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01E3320-E7B4-5946-BC09-AF8BED8E2F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793396" y="6140918"/>
            <a:ext cx="1270000" cy="685800"/>
          </a:xfrm>
          <a:prstGeom prst="rect">
            <a:avLst/>
          </a:prstGeom>
        </p:spPr>
      </p:pic>
      <p:pic>
        <p:nvPicPr>
          <p:cNvPr id="11" name="Picture 10">
            <a:extLst>
              <a:ext uri="{FF2B5EF4-FFF2-40B4-BE49-F238E27FC236}">
                <a16:creationId xmlns:a16="http://schemas.microsoft.com/office/drawing/2014/main" id="{F6804D1C-A365-CD4F-B424-22B34197D21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28604" y="5228523"/>
            <a:ext cx="1597526" cy="1629477"/>
          </a:xfrm>
          <a:prstGeom prst="rect">
            <a:avLst/>
          </a:prstGeom>
        </p:spPr>
      </p:pic>
      <p:sp>
        <p:nvSpPr>
          <p:cNvPr id="8" name="Title 1">
            <a:extLst>
              <a:ext uri="{FF2B5EF4-FFF2-40B4-BE49-F238E27FC236}">
                <a16:creationId xmlns:a16="http://schemas.microsoft.com/office/drawing/2014/main" id="{A2AF5731-74D4-3D4E-8EC3-93F28284180E}"/>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47774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56259-FD47-EC42-BAB3-889B946E25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C41CB7-F82F-4E4A-98D8-9A51B49FAA0B}"/>
              </a:ext>
            </a:extLst>
          </p:cNvPr>
          <p:cNvSpPr>
            <a:spLocks noGrp="1"/>
          </p:cNvSpPr>
          <p:nvPr>
            <p:ph idx="1"/>
          </p:nvPr>
        </p:nvSpPr>
        <p:spPr>
          <a:xfrm>
            <a:off x="838200" y="1825625"/>
            <a:ext cx="10515600" cy="372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D16AE23D-3E4A-6844-91EF-DDDFF5F13909}"/>
              </a:ext>
              <a:ext uri="{C183D7F6-B498-43B3-948B-1728B52AA6E4}">
                <adec:decorative xmlns:adec="http://schemas.microsoft.com/office/drawing/2017/decorative" val="1"/>
              </a:ext>
            </a:extLst>
          </p:cNvPr>
          <p:cNvSpPr/>
          <p:nvPr userDrawn="1"/>
        </p:nvSpPr>
        <p:spPr>
          <a:xfrm>
            <a:off x="0" y="6140918"/>
            <a:ext cx="12192000" cy="7170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01E3320-E7B4-5946-BC09-AF8BED8E2F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793396" y="6140918"/>
            <a:ext cx="1270000" cy="685800"/>
          </a:xfrm>
          <a:prstGeom prst="rect">
            <a:avLst/>
          </a:prstGeom>
        </p:spPr>
      </p:pic>
      <p:pic>
        <p:nvPicPr>
          <p:cNvPr id="11" name="Picture 10">
            <a:extLst>
              <a:ext uri="{FF2B5EF4-FFF2-40B4-BE49-F238E27FC236}">
                <a16:creationId xmlns:a16="http://schemas.microsoft.com/office/drawing/2014/main" id="{F6804D1C-A365-CD4F-B424-22B34197D21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28604" y="5228523"/>
            <a:ext cx="1597526" cy="1629477"/>
          </a:xfrm>
          <a:prstGeom prst="rect">
            <a:avLst/>
          </a:prstGeom>
        </p:spPr>
      </p:pic>
    </p:spTree>
    <p:extLst>
      <p:ext uri="{BB962C8B-B14F-4D97-AF65-F5344CB8AC3E}">
        <p14:creationId xmlns:p14="http://schemas.microsoft.com/office/powerpoint/2010/main" val="320782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92F0-206B-A642-8C90-4FB954725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6775A7-B02D-CE4E-A16C-4862088B10C5}"/>
              </a:ext>
            </a:extLst>
          </p:cNvPr>
          <p:cNvSpPr>
            <a:spLocks noGrp="1"/>
          </p:cNvSpPr>
          <p:nvPr>
            <p:ph sz="half" idx="1"/>
          </p:nvPr>
        </p:nvSpPr>
        <p:spPr>
          <a:xfrm>
            <a:off x="838200" y="1825625"/>
            <a:ext cx="5181600" cy="3734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BA32A5-6796-5048-9F7F-EC50D1A6AA19}"/>
              </a:ext>
            </a:extLst>
          </p:cNvPr>
          <p:cNvSpPr>
            <a:spLocks noGrp="1"/>
          </p:cNvSpPr>
          <p:nvPr>
            <p:ph sz="half" idx="2"/>
          </p:nvPr>
        </p:nvSpPr>
        <p:spPr>
          <a:xfrm>
            <a:off x="6172200" y="1825625"/>
            <a:ext cx="5181600" cy="3734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08D6513A-62C8-1844-8675-B40A238C3FAE}"/>
              </a:ext>
              <a:ext uri="{C183D7F6-B498-43B3-948B-1728B52AA6E4}">
                <adec:decorative xmlns:adec="http://schemas.microsoft.com/office/drawing/2017/decorative" val="1"/>
              </a:ext>
            </a:extLst>
          </p:cNvPr>
          <p:cNvSpPr/>
          <p:nvPr userDrawn="1"/>
        </p:nvSpPr>
        <p:spPr>
          <a:xfrm>
            <a:off x="0" y="6140918"/>
            <a:ext cx="12192000" cy="7170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6268AE3-EF14-1C4C-BBE5-49D275B0B2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793396" y="6140918"/>
            <a:ext cx="1270000" cy="685800"/>
          </a:xfrm>
          <a:prstGeom prst="rect">
            <a:avLst/>
          </a:prstGeom>
        </p:spPr>
      </p:pic>
      <p:pic>
        <p:nvPicPr>
          <p:cNvPr id="10" name="Picture 9">
            <a:extLst>
              <a:ext uri="{FF2B5EF4-FFF2-40B4-BE49-F238E27FC236}">
                <a16:creationId xmlns:a16="http://schemas.microsoft.com/office/drawing/2014/main" id="{BA50E261-8833-5E47-9281-6B33EFD7DF6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28604" y="5228523"/>
            <a:ext cx="1597526" cy="1629477"/>
          </a:xfrm>
          <a:prstGeom prst="rect">
            <a:avLst/>
          </a:prstGeom>
        </p:spPr>
      </p:pic>
    </p:spTree>
    <p:extLst>
      <p:ext uri="{BB962C8B-B14F-4D97-AF65-F5344CB8AC3E}">
        <p14:creationId xmlns:p14="http://schemas.microsoft.com/office/powerpoint/2010/main" val="80239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3CF4-D47B-FD45-8464-51CEEC6882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D2DE8D-E9D7-4C4F-A366-F1E8EBA41B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D03CC-1F25-AE4B-82E9-EBE56F20B148}"/>
              </a:ext>
            </a:extLst>
          </p:cNvPr>
          <p:cNvSpPr>
            <a:spLocks noGrp="1"/>
          </p:cNvSpPr>
          <p:nvPr>
            <p:ph sz="half" idx="2"/>
          </p:nvPr>
        </p:nvSpPr>
        <p:spPr>
          <a:xfrm>
            <a:off x="839788" y="2505075"/>
            <a:ext cx="5157787" cy="3036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A06D14-D118-0544-8136-EC45A137A1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0C97F1-6AA1-754B-A322-091308E3ED71}"/>
              </a:ext>
            </a:extLst>
          </p:cNvPr>
          <p:cNvSpPr>
            <a:spLocks noGrp="1"/>
          </p:cNvSpPr>
          <p:nvPr>
            <p:ph sz="quarter" idx="4"/>
          </p:nvPr>
        </p:nvSpPr>
        <p:spPr>
          <a:xfrm>
            <a:off x="6172200" y="2505075"/>
            <a:ext cx="5183188" cy="3036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F67BA1C8-617E-BC46-9C17-57F7F162E471}"/>
              </a:ext>
              <a:ext uri="{C183D7F6-B498-43B3-948B-1728B52AA6E4}">
                <adec:decorative xmlns:adec="http://schemas.microsoft.com/office/drawing/2017/decorative" val="1"/>
              </a:ext>
            </a:extLst>
          </p:cNvPr>
          <p:cNvSpPr/>
          <p:nvPr userDrawn="1"/>
        </p:nvSpPr>
        <p:spPr>
          <a:xfrm>
            <a:off x="0" y="6140918"/>
            <a:ext cx="12192000" cy="7170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2624344-2416-7D44-A271-5BF512A402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793396" y="6140918"/>
            <a:ext cx="1270000" cy="685800"/>
          </a:xfrm>
          <a:prstGeom prst="rect">
            <a:avLst/>
          </a:prstGeom>
        </p:spPr>
      </p:pic>
      <p:pic>
        <p:nvPicPr>
          <p:cNvPr id="12" name="Picture 11">
            <a:extLst>
              <a:ext uri="{FF2B5EF4-FFF2-40B4-BE49-F238E27FC236}">
                <a16:creationId xmlns:a16="http://schemas.microsoft.com/office/drawing/2014/main" id="{B8AE5623-7CD3-FB48-A51D-9F86C48370A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28604" y="5228523"/>
            <a:ext cx="1597526" cy="1629477"/>
          </a:xfrm>
          <a:prstGeom prst="rect">
            <a:avLst/>
          </a:prstGeom>
        </p:spPr>
      </p:pic>
    </p:spTree>
    <p:extLst>
      <p:ext uri="{BB962C8B-B14F-4D97-AF65-F5344CB8AC3E}">
        <p14:creationId xmlns:p14="http://schemas.microsoft.com/office/powerpoint/2010/main" val="244055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E5023-54DE-D74B-B106-B5A5803DA945}"/>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C02C4A6-71BC-C342-B7A9-E17E5693CD27}"/>
              </a:ext>
            </a:extLst>
          </p:cNvPr>
          <p:cNvSpPr>
            <a:spLocks noGrp="1"/>
          </p:cNvSpPr>
          <p:nvPr>
            <p:ph sz="quarter" idx="13"/>
          </p:nvPr>
        </p:nvSpPr>
        <p:spPr>
          <a:xfrm>
            <a:off x="838200" y="1792288"/>
            <a:ext cx="3385836" cy="37558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21587685-02E9-3140-8269-24DEF5359188}"/>
              </a:ext>
            </a:extLst>
          </p:cNvPr>
          <p:cNvSpPr>
            <a:spLocks noGrp="1"/>
          </p:cNvSpPr>
          <p:nvPr>
            <p:ph sz="quarter" idx="14"/>
          </p:nvPr>
        </p:nvSpPr>
        <p:spPr>
          <a:xfrm>
            <a:off x="4403081" y="1792287"/>
            <a:ext cx="3385837" cy="37558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E35C07E6-7F98-1C49-AA61-77ACC044243B}"/>
              </a:ext>
            </a:extLst>
          </p:cNvPr>
          <p:cNvSpPr>
            <a:spLocks noGrp="1"/>
          </p:cNvSpPr>
          <p:nvPr>
            <p:ph sz="quarter" idx="15"/>
          </p:nvPr>
        </p:nvSpPr>
        <p:spPr>
          <a:xfrm>
            <a:off x="7967963" y="1792287"/>
            <a:ext cx="3385837" cy="3755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64009663-9DDD-5D4F-B26C-8119E43C68A0}"/>
              </a:ext>
              <a:ext uri="{C183D7F6-B498-43B3-948B-1728B52AA6E4}">
                <adec:decorative xmlns:adec="http://schemas.microsoft.com/office/drawing/2017/decorative" val="1"/>
              </a:ext>
            </a:extLst>
          </p:cNvPr>
          <p:cNvSpPr/>
          <p:nvPr userDrawn="1"/>
        </p:nvSpPr>
        <p:spPr>
          <a:xfrm>
            <a:off x="0" y="6140918"/>
            <a:ext cx="12192000" cy="7170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9C92944-4C7A-C442-8C1B-8F7BBEC1509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793396" y="6140918"/>
            <a:ext cx="1270000" cy="685800"/>
          </a:xfrm>
          <a:prstGeom prst="rect">
            <a:avLst/>
          </a:prstGeom>
        </p:spPr>
      </p:pic>
      <p:pic>
        <p:nvPicPr>
          <p:cNvPr id="13" name="Picture 12">
            <a:extLst>
              <a:ext uri="{FF2B5EF4-FFF2-40B4-BE49-F238E27FC236}">
                <a16:creationId xmlns:a16="http://schemas.microsoft.com/office/drawing/2014/main" id="{5BE16984-A119-CB49-B3F9-129054CF4C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28604" y="5228523"/>
            <a:ext cx="1597526" cy="1629477"/>
          </a:xfrm>
          <a:prstGeom prst="rect">
            <a:avLst/>
          </a:prstGeom>
        </p:spPr>
      </p:pic>
    </p:spTree>
    <p:extLst>
      <p:ext uri="{BB962C8B-B14F-4D97-AF65-F5344CB8AC3E}">
        <p14:creationId xmlns:p14="http://schemas.microsoft.com/office/powerpoint/2010/main" val="535376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B4FF-4DD2-6141-AE6D-A0A029D061CD}"/>
              </a:ext>
            </a:extLst>
          </p:cNvPr>
          <p:cNvSpPr>
            <a:spLocks noGrp="1"/>
          </p:cNvSpPr>
          <p:nvPr>
            <p:ph type="title"/>
          </p:nvPr>
        </p:nvSpPr>
        <p:spPr>
          <a:xfrm>
            <a:off x="1148707" y="581239"/>
            <a:ext cx="439947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047DE9-45F7-EC48-AA2E-8DC67113D2D2}"/>
              </a:ext>
            </a:extLst>
          </p:cNvPr>
          <p:cNvSpPr>
            <a:spLocks noGrp="1"/>
          </p:cNvSpPr>
          <p:nvPr>
            <p:ph type="pic" idx="1"/>
          </p:nvPr>
        </p:nvSpPr>
        <p:spPr>
          <a:xfrm>
            <a:off x="6301946" y="827903"/>
            <a:ext cx="5053442" cy="5165124"/>
          </a:xfrm>
        </p:spPr>
        <p:txBody>
          <a:bodyPr/>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Rectangle 12">
            <a:extLst>
              <a:ext uri="{FF2B5EF4-FFF2-40B4-BE49-F238E27FC236}">
                <a16:creationId xmlns:a16="http://schemas.microsoft.com/office/drawing/2014/main" id="{FB32A177-00AC-DC4B-A2DB-BB0C5C2F33D4}"/>
              </a:ext>
              <a:ext uri="{C183D7F6-B498-43B3-948B-1728B52AA6E4}">
                <adec:decorative xmlns:adec="http://schemas.microsoft.com/office/drawing/2017/decorative" val="1"/>
              </a:ext>
            </a:extLst>
          </p:cNvPr>
          <p:cNvSpPr/>
          <p:nvPr userDrawn="1"/>
        </p:nvSpPr>
        <p:spPr>
          <a:xfrm>
            <a:off x="5857103" y="0"/>
            <a:ext cx="633489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17CC17-C0CB-7942-933A-012F7E930718}"/>
              </a:ext>
              <a:ext uri="{C183D7F6-B498-43B3-948B-1728B52AA6E4}">
                <adec:decorative xmlns:adec="http://schemas.microsoft.com/office/drawing/2017/decorative" val="1"/>
              </a:ext>
            </a:extLst>
          </p:cNvPr>
          <p:cNvSpPr/>
          <p:nvPr userDrawn="1"/>
        </p:nvSpPr>
        <p:spPr>
          <a:xfrm>
            <a:off x="6096000" y="581239"/>
            <a:ext cx="5469924" cy="5634210"/>
          </a:xfrm>
          <a:prstGeom prst="rect">
            <a:avLst/>
          </a:prstGeom>
          <a:noFill/>
          <a:ln w="133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055A1FB1-D1D4-FD47-ACE2-61964E1328AC}"/>
              </a:ext>
            </a:extLst>
          </p:cNvPr>
          <p:cNvSpPr>
            <a:spLocks noGrp="1"/>
          </p:cNvSpPr>
          <p:nvPr>
            <p:ph type="body" sz="half" idx="2"/>
          </p:nvPr>
        </p:nvSpPr>
        <p:spPr>
          <a:xfrm>
            <a:off x="1148707" y="2181439"/>
            <a:ext cx="43994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25744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047DE9-45F7-EC48-AA2E-8DC67113D2D2}"/>
              </a:ext>
            </a:extLst>
          </p:cNvPr>
          <p:cNvSpPr>
            <a:spLocks noGrp="1"/>
          </p:cNvSpPr>
          <p:nvPr>
            <p:ph type="pic" idx="1"/>
          </p:nvPr>
        </p:nvSpPr>
        <p:spPr>
          <a:xfrm>
            <a:off x="803659" y="827903"/>
            <a:ext cx="5053442" cy="5165124"/>
          </a:xfrm>
        </p:spPr>
        <p:txBody>
          <a:bodyPr/>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Rectangle 12">
            <a:extLst>
              <a:ext uri="{FF2B5EF4-FFF2-40B4-BE49-F238E27FC236}">
                <a16:creationId xmlns:a16="http://schemas.microsoft.com/office/drawing/2014/main" id="{FB32A177-00AC-DC4B-A2DB-BB0C5C2F33D4}"/>
              </a:ext>
              <a:ext uri="{C183D7F6-B498-43B3-948B-1728B52AA6E4}">
                <adec:decorative xmlns:adec="http://schemas.microsoft.com/office/drawing/2017/decorative" val="1"/>
              </a:ext>
            </a:extLst>
          </p:cNvPr>
          <p:cNvSpPr/>
          <p:nvPr userDrawn="1"/>
        </p:nvSpPr>
        <p:spPr>
          <a:xfrm>
            <a:off x="0" y="0"/>
            <a:ext cx="633489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17CC17-C0CB-7942-933A-012F7E930718}"/>
              </a:ext>
              <a:ext uri="{C183D7F6-B498-43B3-948B-1728B52AA6E4}">
                <adec:decorative xmlns:adec="http://schemas.microsoft.com/office/drawing/2017/decorative" val="1"/>
              </a:ext>
            </a:extLst>
          </p:cNvPr>
          <p:cNvSpPr/>
          <p:nvPr userDrawn="1"/>
        </p:nvSpPr>
        <p:spPr>
          <a:xfrm>
            <a:off x="597713" y="581239"/>
            <a:ext cx="5469924" cy="5634210"/>
          </a:xfrm>
          <a:prstGeom prst="rect">
            <a:avLst/>
          </a:prstGeom>
          <a:noFill/>
          <a:ln w="133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824817C8-54D6-7F41-BB69-A92331523C19}"/>
              </a:ext>
            </a:extLst>
          </p:cNvPr>
          <p:cNvSpPr>
            <a:spLocks noGrp="1"/>
          </p:cNvSpPr>
          <p:nvPr>
            <p:ph type="title"/>
          </p:nvPr>
        </p:nvSpPr>
        <p:spPr>
          <a:xfrm>
            <a:off x="6665350" y="581239"/>
            <a:ext cx="4399477" cy="1600200"/>
          </a:xfrm>
        </p:spPr>
        <p:txBody>
          <a:bodyPr anchor="b"/>
          <a:lstStyle>
            <a:lvl1pPr>
              <a:defRPr sz="3200"/>
            </a:lvl1pPr>
          </a:lstStyle>
          <a:p>
            <a:r>
              <a:rPr lang="en-US"/>
              <a:t>Click to edit Master title style</a:t>
            </a:r>
          </a:p>
        </p:txBody>
      </p:sp>
      <p:sp>
        <p:nvSpPr>
          <p:cNvPr id="15" name="Text Placeholder 3">
            <a:extLst>
              <a:ext uri="{FF2B5EF4-FFF2-40B4-BE49-F238E27FC236}">
                <a16:creationId xmlns:a16="http://schemas.microsoft.com/office/drawing/2014/main" id="{B2D59984-9274-F04F-A597-7F3D7761ED43}"/>
              </a:ext>
            </a:extLst>
          </p:cNvPr>
          <p:cNvSpPr>
            <a:spLocks noGrp="1"/>
          </p:cNvSpPr>
          <p:nvPr>
            <p:ph type="body" sz="half" idx="2"/>
          </p:nvPr>
        </p:nvSpPr>
        <p:spPr>
          <a:xfrm>
            <a:off x="6665350" y="2181439"/>
            <a:ext cx="43994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7783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0891738-AB2D-9E49-B75B-158F4204B750}"/>
              </a:ext>
              <a:ext uri="{C183D7F6-B498-43B3-948B-1728B52AA6E4}">
                <adec:decorative xmlns:adec="http://schemas.microsoft.com/office/drawing/2017/decorative" val="1"/>
              </a:ext>
            </a:extLst>
          </p:cNvPr>
          <p:cNvSpPr/>
          <p:nvPr userDrawn="1"/>
        </p:nvSpPr>
        <p:spPr>
          <a:xfrm>
            <a:off x="0" y="0"/>
            <a:ext cx="5770605"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13AF5C-6BA5-A04D-830F-BE62F7C71928}"/>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A2761403-71E6-0541-8E98-DB3FBDE7592C}"/>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F3ACF036-F52C-854D-B6ED-C8DA82A8A8B0}"/>
              </a:ext>
            </a:extLst>
          </p:cNvPr>
          <p:cNvSpPr>
            <a:spLocks noGrp="1"/>
          </p:cNvSpPr>
          <p:nvPr>
            <p:ph idx="1"/>
          </p:nvPr>
        </p:nvSpPr>
        <p:spPr>
          <a:xfrm>
            <a:off x="6096000" y="987425"/>
            <a:ext cx="556877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172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E32E6E4-EC51-0C4C-A46A-C27E7CBBD814}"/>
              </a:ext>
            </a:extLst>
          </p:cNvPr>
          <p:cNvSpPr>
            <a:spLocks noGrp="1"/>
          </p:cNvSpPr>
          <p:nvPr>
            <p:ph idx="10"/>
          </p:nvPr>
        </p:nvSpPr>
        <p:spPr>
          <a:xfrm>
            <a:off x="432723" y="995363"/>
            <a:ext cx="556877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C16A69CD-8D6F-344C-9244-7FB90ABBAE1C}"/>
              </a:ext>
              <a:ext uri="{C183D7F6-B498-43B3-948B-1728B52AA6E4}">
                <adec:decorative xmlns:adec="http://schemas.microsoft.com/office/drawing/2017/decorative" val="1"/>
              </a:ext>
            </a:extLst>
          </p:cNvPr>
          <p:cNvSpPr/>
          <p:nvPr userDrawn="1"/>
        </p:nvSpPr>
        <p:spPr>
          <a:xfrm>
            <a:off x="6421395" y="0"/>
            <a:ext cx="5770605"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5EB135C-15F6-4346-B4CA-A7A37BA42B31}"/>
              </a:ext>
            </a:extLst>
          </p:cNvPr>
          <p:cNvSpPr>
            <a:spLocks noGrp="1"/>
          </p:cNvSpPr>
          <p:nvPr>
            <p:ph type="title"/>
          </p:nvPr>
        </p:nvSpPr>
        <p:spPr>
          <a:xfrm>
            <a:off x="7405562" y="457200"/>
            <a:ext cx="3932237" cy="1600200"/>
          </a:xfrm>
        </p:spPr>
        <p:txBody>
          <a:bodyPr anchor="b"/>
          <a:lstStyle>
            <a:lvl1pPr>
              <a:defRPr sz="3200">
                <a:solidFill>
                  <a:schemeClr val="bg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F409E78-5E0C-0241-9189-A2C0B65F7427}"/>
              </a:ext>
            </a:extLst>
          </p:cNvPr>
          <p:cNvSpPr>
            <a:spLocks noGrp="1"/>
          </p:cNvSpPr>
          <p:nvPr>
            <p:ph type="body" sz="half" idx="2"/>
          </p:nvPr>
        </p:nvSpPr>
        <p:spPr>
          <a:xfrm>
            <a:off x="7405562"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6645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78B49-1925-A543-9968-097479C320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17302-7F9E-164F-B536-DE4E623C5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CF7D0-90F4-F546-8C65-FC0454FED3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E3268-EE89-8E49-B4B4-ED1BE122A280}" type="datetimeFigureOut">
              <a:rPr lang="en-US" smtClean="0"/>
              <a:t>1/12/2026</a:t>
            </a:fld>
            <a:endParaRPr lang="en-US" dirty="0"/>
          </a:p>
        </p:txBody>
      </p:sp>
      <p:sp>
        <p:nvSpPr>
          <p:cNvPr id="5" name="Footer Placeholder 4">
            <a:extLst>
              <a:ext uri="{FF2B5EF4-FFF2-40B4-BE49-F238E27FC236}">
                <a16:creationId xmlns:a16="http://schemas.microsoft.com/office/drawing/2014/main" id="{A1234418-1C75-4945-903D-72356C5BA7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723AAC1-8F5A-3044-8377-F9F604ABB0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47205-E8A6-9045-BF92-87CE2B06BC63}" type="slidenum">
              <a:rPr lang="en-US" smtClean="0"/>
              <a:t>‹#›</a:t>
            </a:fld>
            <a:endParaRPr lang="en-US" dirty="0"/>
          </a:p>
        </p:txBody>
      </p:sp>
    </p:spTree>
    <p:extLst>
      <p:ext uri="{BB962C8B-B14F-4D97-AF65-F5344CB8AC3E}">
        <p14:creationId xmlns:p14="http://schemas.microsoft.com/office/powerpoint/2010/main" val="466266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7" r:id="rId6"/>
    <p:sldLayoutId id="2147483663" r:id="rId7"/>
    <p:sldLayoutId id="2147483656" r:id="rId8"/>
    <p:sldLayoutId id="2147483661"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78B49-1925-A543-9968-097479C320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17302-7F9E-164F-B536-DE4E623C5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CF7D0-90F4-F546-8C65-FC0454FED3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E3268-EE89-8E49-B4B4-ED1BE122A280}" type="datetimeFigureOut">
              <a:rPr lang="en-US" smtClean="0"/>
              <a:t>1/12/2026</a:t>
            </a:fld>
            <a:endParaRPr lang="en-US" dirty="0"/>
          </a:p>
        </p:txBody>
      </p:sp>
      <p:sp>
        <p:nvSpPr>
          <p:cNvPr id="5" name="Footer Placeholder 4">
            <a:extLst>
              <a:ext uri="{FF2B5EF4-FFF2-40B4-BE49-F238E27FC236}">
                <a16:creationId xmlns:a16="http://schemas.microsoft.com/office/drawing/2014/main" id="{A1234418-1C75-4945-903D-72356C5BA7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723AAC1-8F5A-3044-8377-F9F604ABB0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47205-E8A6-9045-BF92-87CE2B06BC63}" type="slidenum">
              <a:rPr lang="en-US" smtClean="0"/>
              <a:t>‹#›</a:t>
            </a:fld>
            <a:endParaRPr lang="en-US" dirty="0"/>
          </a:p>
        </p:txBody>
      </p:sp>
    </p:spTree>
    <p:extLst>
      <p:ext uri="{BB962C8B-B14F-4D97-AF65-F5344CB8AC3E}">
        <p14:creationId xmlns:p14="http://schemas.microsoft.com/office/powerpoint/2010/main" val="466266296"/>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mailto:ckameih@exchange.calstatela.edu"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mailto:swelch@aph.or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5794-DE5B-FF40-826F-73C177A06D3F}"/>
              </a:ext>
            </a:extLst>
          </p:cNvPr>
          <p:cNvSpPr>
            <a:spLocks noGrp="1"/>
          </p:cNvSpPr>
          <p:nvPr>
            <p:ph type="ctrTitle"/>
          </p:nvPr>
        </p:nvSpPr>
        <p:spPr/>
        <p:txBody>
          <a:bodyPr/>
          <a:lstStyle/>
          <a:p>
            <a:r>
              <a:rPr lang="en-US" dirty="0"/>
              <a:t>Braille Brain 101:</a:t>
            </a:r>
          </a:p>
        </p:txBody>
      </p:sp>
      <p:sp>
        <p:nvSpPr>
          <p:cNvPr id="3" name="Subtitle 2">
            <a:extLst>
              <a:ext uri="{FF2B5EF4-FFF2-40B4-BE49-F238E27FC236}">
                <a16:creationId xmlns:a16="http://schemas.microsoft.com/office/drawing/2014/main" id="{9DB8BFC4-3262-E14C-AC21-1AF2EAC76038}"/>
              </a:ext>
            </a:extLst>
          </p:cNvPr>
          <p:cNvSpPr>
            <a:spLocks noGrp="1"/>
          </p:cNvSpPr>
          <p:nvPr>
            <p:ph type="subTitle" idx="1"/>
          </p:nvPr>
        </p:nvSpPr>
        <p:spPr>
          <a:xfrm>
            <a:off x="1271588" y="3602038"/>
            <a:ext cx="9396412" cy="1655762"/>
          </a:xfrm>
        </p:spPr>
        <p:txBody>
          <a:bodyPr>
            <a:normAutofit/>
          </a:bodyPr>
          <a:lstStyle/>
          <a:p>
            <a:r>
              <a:rPr lang="en-US" sz="3800" dirty="0"/>
              <a:t>Introduction to Units, Lessons, and Navigation</a:t>
            </a:r>
          </a:p>
        </p:txBody>
      </p:sp>
    </p:spTree>
    <p:extLst>
      <p:ext uri="{BB962C8B-B14F-4D97-AF65-F5344CB8AC3E}">
        <p14:creationId xmlns:p14="http://schemas.microsoft.com/office/powerpoint/2010/main" val="239121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9C9AB-5375-6F4A-4DE8-6C11171AE1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B837EA-C3A4-C463-DFD9-AAD4EA339F2A}"/>
              </a:ext>
            </a:extLst>
          </p:cNvPr>
          <p:cNvSpPr>
            <a:spLocks noGrp="1"/>
          </p:cNvSpPr>
          <p:nvPr>
            <p:ph type="title"/>
          </p:nvPr>
        </p:nvSpPr>
        <p:spPr/>
        <p:txBody>
          <a:bodyPr/>
          <a:lstStyle/>
          <a:p>
            <a:r>
              <a:rPr lang="en-US" dirty="0"/>
              <a:t>Braille Brain Homepage</a:t>
            </a:r>
          </a:p>
        </p:txBody>
      </p:sp>
      <p:sp>
        <p:nvSpPr>
          <p:cNvPr id="3" name="Content Placeholder 2">
            <a:extLst>
              <a:ext uri="{FF2B5EF4-FFF2-40B4-BE49-F238E27FC236}">
                <a16:creationId xmlns:a16="http://schemas.microsoft.com/office/drawing/2014/main" id="{83287CEF-7E47-FED6-39DF-DB38BEF457E5}"/>
              </a:ext>
            </a:extLst>
          </p:cNvPr>
          <p:cNvSpPr>
            <a:spLocks noGrp="1"/>
          </p:cNvSpPr>
          <p:nvPr>
            <p:ph sz="half" idx="1"/>
          </p:nvPr>
        </p:nvSpPr>
        <p:spPr/>
        <p:txBody>
          <a:bodyPr/>
          <a:lstStyle/>
          <a:p>
            <a:r>
              <a:rPr lang="en-US" dirty="0"/>
              <a:t>Instructions</a:t>
            </a:r>
          </a:p>
          <a:p>
            <a:r>
              <a:rPr lang="en-US" dirty="0"/>
              <a:t>About Braille Brain</a:t>
            </a:r>
          </a:p>
        </p:txBody>
      </p:sp>
      <p:pic>
        <p:nvPicPr>
          <p:cNvPr id="12" name="Content Placeholder 11" descr="Screenshot of the homepage of Braille Brain. Has an introduction paragraph and links to learn more about Braille Brain.">
            <a:extLst>
              <a:ext uri="{FF2B5EF4-FFF2-40B4-BE49-F238E27FC236}">
                <a16:creationId xmlns:a16="http://schemas.microsoft.com/office/drawing/2014/main" id="{3A7947D4-F037-1FFD-2DD0-0AA50B9B3264}"/>
              </a:ext>
            </a:extLst>
          </p:cNvPr>
          <p:cNvPicPr>
            <a:picLocks noGrp="1" noChangeAspect="1"/>
          </p:cNvPicPr>
          <p:nvPr>
            <p:ph sz="half" idx="2"/>
          </p:nvPr>
        </p:nvPicPr>
        <p:blipFill>
          <a:blip r:embed="rId3"/>
          <a:srcRect/>
          <a:stretch/>
        </p:blipFill>
        <p:spPr>
          <a:xfrm>
            <a:off x="6831397" y="1825625"/>
            <a:ext cx="3863206" cy="3735388"/>
          </a:xfrm>
        </p:spPr>
      </p:pic>
    </p:spTree>
    <p:extLst>
      <p:ext uri="{BB962C8B-B14F-4D97-AF65-F5344CB8AC3E}">
        <p14:creationId xmlns:p14="http://schemas.microsoft.com/office/powerpoint/2010/main" val="4136957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F67FF-D6CB-DA3A-2419-E3C0F5E4F2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67F073-CA4A-35AC-5B2D-ED567FC40B2D}"/>
              </a:ext>
            </a:extLst>
          </p:cNvPr>
          <p:cNvSpPr>
            <a:spLocks noGrp="1"/>
          </p:cNvSpPr>
          <p:nvPr>
            <p:ph type="ctrTitle"/>
          </p:nvPr>
        </p:nvSpPr>
        <p:spPr/>
        <p:txBody>
          <a:bodyPr/>
          <a:lstStyle/>
          <a:p>
            <a:r>
              <a:rPr lang="en-US" dirty="0"/>
              <a:t>History of Braille Brain</a:t>
            </a:r>
          </a:p>
        </p:txBody>
      </p:sp>
    </p:spTree>
    <p:extLst>
      <p:ext uri="{BB962C8B-B14F-4D97-AF65-F5344CB8AC3E}">
        <p14:creationId xmlns:p14="http://schemas.microsoft.com/office/powerpoint/2010/main" val="599084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7DF3E3-0DA1-4B0E-9E0E-EF3CEA6D99D6}"/>
              </a:ext>
            </a:extLst>
          </p:cNvPr>
          <p:cNvSpPr>
            <a:spLocks noGrp="1"/>
          </p:cNvSpPr>
          <p:nvPr>
            <p:ph type="title"/>
          </p:nvPr>
        </p:nvSpPr>
        <p:spPr/>
        <p:txBody>
          <a:bodyPr/>
          <a:lstStyle/>
          <a:p>
            <a:r>
              <a:rPr lang="en-US" dirty="0"/>
              <a:t>Current Day</a:t>
            </a:r>
          </a:p>
        </p:txBody>
      </p:sp>
      <p:sp>
        <p:nvSpPr>
          <p:cNvPr id="5" name="Content Placeholder 4">
            <a:extLst>
              <a:ext uri="{FF2B5EF4-FFF2-40B4-BE49-F238E27FC236}">
                <a16:creationId xmlns:a16="http://schemas.microsoft.com/office/drawing/2014/main" id="{DB6755D8-4C19-49D5-963A-2A07503C9408}"/>
              </a:ext>
            </a:extLst>
          </p:cNvPr>
          <p:cNvSpPr>
            <a:spLocks noGrp="1"/>
          </p:cNvSpPr>
          <p:nvPr>
            <p:ph idx="1"/>
          </p:nvPr>
        </p:nvSpPr>
        <p:spPr/>
        <p:txBody>
          <a:bodyPr/>
          <a:lstStyle/>
          <a:p>
            <a:r>
              <a:rPr lang="en-US" dirty="0"/>
              <a:t>Collaboration between California State University Los Angeles and American Printing House for the Blind</a:t>
            </a:r>
          </a:p>
          <a:p>
            <a:r>
              <a:rPr lang="en-US" dirty="0"/>
              <a:t>Sponsored by the US Department of Education, Rehabilitation Services Administration (H235E190002)</a:t>
            </a:r>
          </a:p>
        </p:txBody>
      </p:sp>
    </p:spTree>
    <p:extLst>
      <p:ext uri="{BB962C8B-B14F-4D97-AF65-F5344CB8AC3E}">
        <p14:creationId xmlns:p14="http://schemas.microsoft.com/office/powerpoint/2010/main" val="18108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387A8-2C24-0955-3C42-2539C3C42B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507087-6516-EC86-CB1E-04D96990F6A0}"/>
              </a:ext>
            </a:extLst>
          </p:cNvPr>
          <p:cNvSpPr>
            <a:spLocks noGrp="1"/>
          </p:cNvSpPr>
          <p:nvPr>
            <p:ph type="title"/>
          </p:nvPr>
        </p:nvSpPr>
        <p:spPr/>
        <p:txBody>
          <a:bodyPr/>
          <a:lstStyle/>
          <a:p>
            <a:r>
              <a:rPr lang="en-US" dirty="0"/>
              <a:t>Origins</a:t>
            </a:r>
          </a:p>
        </p:txBody>
      </p:sp>
      <p:sp>
        <p:nvSpPr>
          <p:cNvPr id="5" name="Content Placeholder 4">
            <a:extLst>
              <a:ext uri="{FF2B5EF4-FFF2-40B4-BE49-F238E27FC236}">
                <a16:creationId xmlns:a16="http://schemas.microsoft.com/office/drawing/2014/main" id="{4E15BCB7-9FFF-17E0-EB87-192FE60C1EE0}"/>
              </a:ext>
            </a:extLst>
          </p:cNvPr>
          <p:cNvSpPr>
            <a:spLocks noGrp="1"/>
          </p:cNvSpPr>
          <p:nvPr>
            <p:ph idx="1"/>
          </p:nvPr>
        </p:nvSpPr>
        <p:spPr/>
        <p:txBody>
          <a:bodyPr/>
          <a:lstStyle/>
          <a:p>
            <a:r>
              <a:rPr lang="en-US" dirty="0"/>
              <a:t>Braille Brain, Kim Blackwell</a:t>
            </a:r>
          </a:p>
          <a:p>
            <a:r>
              <a:rPr lang="en-US" dirty="0"/>
              <a:t>Writing Adventure Time app (</a:t>
            </a:r>
            <a:r>
              <a:rPr lang="en-US" dirty="0" err="1"/>
              <a:t>Songkhao</a:t>
            </a:r>
            <a:r>
              <a:rPr lang="en-US" dirty="0"/>
              <a:t>, 2019)</a:t>
            </a:r>
          </a:p>
          <a:p>
            <a:r>
              <a:rPr lang="en-US" dirty="0"/>
              <a:t>Reading Adventure Time app (Kamei-Hannan, et. Al, 2020)</a:t>
            </a:r>
          </a:p>
        </p:txBody>
      </p:sp>
    </p:spTree>
    <p:extLst>
      <p:ext uri="{BB962C8B-B14F-4D97-AF65-F5344CB8AC3E}">
        <p14:creationId xmlns:p14="http://schemas.microsoft.com/office/powerpoint/2010/main" val="1375762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F0D9A-5B5D-DED3-288E-BA5C0911A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8DF23C-F579-86A2-05DE-0E711ACA8D3A}"/>
              </a:ext>
            </a:extLst>
          </p:cNvPr>
          <p:cNvSpPr>
            <a:spLocks noGrp="1"/>
          </p:cNvSpPr>
          <p:nvPr>
            <p:ph type="ctrTitle"/>
          </p:nvPr>
        </p:nvSpPr>
        <p:spPr/>
        <p:txBody>
          <a:bodyPr/>
          <a:lstStyle/>
          <a:p>
            <a:r>
              <a:rPr lang="en-US" dirty="0"/>
              <a:t>Key People</a:t>
            </a:r>
          </a:p>
        </p:txBody>
      </p:sp>
    </p:spTree>
    <p:extLst>
      <p:ext uri="{BB962C8B-B14F-4D97-AF65-F5344CB8AC3E}">
        <p14:creationId xmlns:p14="http://schemas.microsoft.com/office/powerpoint/2010/main" val="330365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4D9B9-04E4-A253-7A50-FEC09666F6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782045-DC1D-6D17-039F-F93A80A465EA}"/>
              </a:ext>
            </a:extLst>
          </p:cNvPr>
          <p:cNvSpPr>
            <a:spLocks noGrp="1"/>
          </p:cNvSpPr>
          <p:nvPr>
            <p:ph type="title"/>
          </p:nvPr>
        </p:nvSpPr>
        <p:spPr/>
        <p:txBody>
          <a:bodyPr/>
          <a:lstStyle/>
          <a:p>
            <a:r>
              <a:rPr lang="en-US" b="1" dirty="0"/>
              <a:t>Kim Blackwell</a:t>
            </a:r>
          </a:p>
        </p:txBody>
      </p:sp>
      <p:sp>
        <p:nvSpPr>
          <p:cNvPr id="6" name="Text Placeholder 5">
            <a:extLst>
              <a:ext uri="{FF2B5EF4-FFF2-40B4-BE49-F238E27FC236}">
                <a16:creationId xmlns:a16="http://schemas.microsoft.com/office/drawing/2014/main" id="{EE85650A-2FEF-3AE0-829C-7828882D9947}"/>
              </a:ext>
            </a:extLst>
          </p:cNvPr>
          <p:cNvSpPr>
            <a:spLocks noGrp="1"/>
          </p:cNvSpPr>
          <p:nvPr>
            <p:ph type="body" sz="half" idx="2"/>
          </p:nvPr>
        </p:nvSpPr>
        <p:spPr/>
        <p:txBody>
          <a:bodyPr/>
          <a:lstStyle/>
          <a:p>
            <a:endParaRPr lang="en-US" dirty="0"/>
          </a:p>
          <a:p>
            <a:r>
              <a:rPr lang="en-US" sz="2800" dirty="0"/>
              <a:t>Lead Curriculum Writer</a:t>
            </a:r>
          </a:p>
        </p:txBody>
      </p:sp>
      <p:pic>
        <p:nvPicPr>
          <p:cNvPr id="8" name="Picture Placeholder 7" descr="Headshot of Kim smiling at the camera.">
            <a:extLst>
              <a:ext uri="{FF2B5EF4-FFF2-40B4-BE49-F238E27FC236}">
                <a16:creationId xmlns:a16="http://schemas.microsoft.com/office/drawing/2014/main" id="{1160C8E7-ACBA-24C6-2333-4F34971DB1C6}"/>
              </a:ext>
            </a:extLst>
          </p:cNvPr>
          <p:cNvPicPr>
            <a:picLocks noGrp="1" noChangeAspect="1"/>
          </p:cNvPicPr>
          <p:nvPr>
            <p:ph type="pic" idx="1"/>
          </p:nvPr>
        </p:nvPicPr>
        <p:blipFill>
          <a:blip r:embed="rId3"/>
          <a:srcRect t="11719" b="11719"/>
          <a:stretch/>
        </p:blipFill>
        <p:spPr>
          <a:xfrm>
            <a:off x="6132692" y="650602"/>
            <a:ext cx="5396162" cy="5515419"/>
          </a:xfrm>
        </p:spPr>
      </p:pic>
    </p:spTree>
    <p:extLst>
      <p:ext uri="{BB962C8B-B14F-4D97-AF65-F5344CB8AC3E}">
        <p14:creationId xmlns:p14="http://schemas.microsoft.com/office/powerpoint/2010/main" val="522239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E4113-84AB-41A1-35FD-85F40CAA21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6C8F15-F4B0-2A63-FCBF-5353671AFA56}"/>
              </a:ext>
            </a:extLst>
          </p:cNvPr>
          <p:cNvSpPr>
            <a:spLocks noGrp="1"/>
          </p:cNvSpPr>
          <p:nvPr>
            <p:ph type="title"/>
          </p:nvPr>
        </p:nvSpPr>
        <p:spPr/>
        <p:txBody>
          <a:bodyPr/>
          <a:lstStyle/>
          <a:p>
            <a:r>
              <a:rPr lang="en-US" b="1" dirty="0"/>
              <a:t>Cheryl Kamei-Hannan</a:t>
            </a:r>
          </a:p>
        </p:txBody>
      </p:sp>
      <p:sp>
        <p:nvSpPr>
          <p:cNvPr id="6" name="Text Placeholder 5">
            <a:extLst>
              <a:ext uri="{FF2B5EF4-FFF2-40B4-BE49-F238E27FC236}">
                <a16:creationId xmlns:a16="http://schemas.microsoft.com/office/drawing/2014/main" id="{519D2E34-E67F-36AE-B73F-0752FBA5B75F}"/>
              </a:ext>
            </a:extLst>
          </p:cNvPr>
          <p:cNvSpPr>
            <a:spLocks noGrp="1"/>
          </p:cNvSpPr>
          <p:nvPr>
            <p:ph type="body" sz="half" idx="2"/>
          </p:nvPr>
        </p:nvSpPr>
        <p:spPr/>
        <p:txBody>
          <a:bodyPr/>
          <a:lstStyle/>
          <a:p>
            <a:endParaRPr lang="en-US" dirty="0"/>
          </a:p>
          <a:p>
            <a:r>
              <a:rPr lang="en-US" sz="2800" dirty="0"/>
              <a:t>Lead Researcher</a:t>
            </a:r>
          </a:p>
        </p:txBody>
      </p:sp>
      <p:pic>
        <p:nvPicPr>
          <p:cNvPr id="8" name="Picture Placeholder 7" descr="Headshot of Cheryl smiling at the camera.">
            <a:extLst>
              <a:ext uri="{FF2B5EF4-FFF2-40B4-BE49-F238E27FC236}">
                <a16:creationId xmlns:a16="http://schemas.microsoft.com/office/drawing/2014/main" id="{C5FAB02F-CD13-308C-E668-CAA0AC25D300}"/>
              </a:ext>
            </a:extLst>
          </p:cNvPr>
          <p:cNvPicPr>
            <a:picLocks noGrp="1" noChangeAspect="1"/>
          </p:cNvPicPr>
          <p:nvPr>
            <p:ph type="pic" idx="1"/>
          </p:nvPr>
        </p:nvPicPr>
        <p:blipFill>
          <a:blip r:embed="rId2"/>
          <a:srcRect t="15930" b="15930"/>
          <a:stretch/>
        </p:blipFill>
        <p:spPr>
          <a:xfrm>
            <a:off x="6132692" y="650602"/>
            <a:ext cx="5396162" cy="5515419"/>
          </a:xfrm>
        </p:spPr>
      </p:pic>
    </p:spTree>
    <p:extLst>
      <p:ext uri="{BB962C8B-B14F-4D97-AF65-F5344CB8AC3E}">
        <p14:creationId xmlns:p14="http://schemas.microsoft.com/office/powerpoint/2010/main" val="868322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8723A-4C17-70FF-E33F-B96D26F8199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272AA64-2EEE-951D-462C-403C0E0E83A5}"/>
              </a:ext>
            </a:extLst>
          </p:cNvPr>
          <p:cNvSpPr>
            <a:spLocks noGrp="1"/>
          </p:cNvSpPr>
          <p:nvPr>
            <p:ph type="title"/>
          </p:nvPr>
        </p:nvSpPr>
        <p:spPr/>
        <p:txBody>
          <a:bodyPr/>
          <a:lstStyle/>
          <a:p>
            <a:r>
              <a:rPr lang="en-US" b="1" dirty="0"/>
              <a:t>Gina Michell</a:t>
            </a:r>
          </a:p>
        </p:txBody>
      </p:sp>
      <p:sp>
        <p:nvSpPr>
          <p:cNvPr id="6" name="Text Placeholder 5">
            <a:extLst>
              <a:ext uri="{FF2B5EF4-FFF2-40B4-BE49-F238E27FC236}">
                <a16:creationId xmlns:a16="http://schemas.microsoft.com/office/drawing/2014/main" id="{7E8DAFD6-876B-9F50-E745-5E8B59671BF2}"/>
              </a:ext>
            </a:extLst>
          </p:cNvPr>
          <p:cNvSpPr>
            <a:spLocks noGrp="1"/>
          </p:cNvSpPr>
          <p:nvPr>
            <p:ph type="body" sz="half" idx="2"/>
          </p:nvPr>
        </p:nvSpPr>
        <p:spPr/>
        <p:txBody>
          <a:bodyPr/>
          <a:lstStyle/>
          <a:p>
            <a:endParaRPr lang="en-US" dirty="0"/>
          </a:p>
          <a:p>
            <a:r>
              <a:rPr lang="en-US" sz="2800" dirty="0"/>
              <a:t>Lead Researcher</a:t>
            </a:r>
          </a:p>
        </p:txBody>
      </p:sp>
      <p:pic>
        <p:nvPicPr>
          <p:cNvPr id="8" name="Picture Placeholder 7" descr="Headshot of Gina smiling at the camera.">
            <a:extLst>
              <a:ext uri="{FF2B5EF4-FFF2-40B4-BE49-F238E27FC236}">
                <a16:creationId xmlns:a16="http://schemas.microsoft.com/office/drawing/2014/main" id="{BFF7D530-1752-C8D8-52DB-AC21C9AFA352}"/>
              </a:ext>
            </a:extLst>
          </p:cNvPr>
          <p:cNvPicPr>
            <a:picLocks noGrp="1" noChangeAspect="1"/>
          </p:cNvPicPr>
          <p:nvPr>
            <p:ph type="pic" idx="1"/>
          </p:nvPr>
        </p:nvPicPr>
        <p:blipFill>
          <a:blip r:embed="rId2"/>
          <a:srcRect l="1081" r="1081"/>
          <a:stretch/>
        </p:blipFill>
        <p:spPr>
          <a:xfrm>
            <a:off x="6132692" y="650602"/>
            <a:ext cx="5396162" cy="5515419"/>
          </a:xfrm>
        </p:spPr>
      </p:pic>
    </p:spTree>
    <p:extLst>
      <p:ext uri="{BB962C8B-B14F-4D97-AF65-F5344CB8AC3E}">
        <p14:creationId xmlns:p14="http://schemas.microsoft.com/office/powerpoint/2010/main" val="422079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C5B70-08BF-828C-345B-143DC04B18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9225E1-820D-EB52-28CB-410D55616B09}"/>
              </a:ext>
            </a:extLst>
          </p:cNvPr>
          <p:cNvSpPr>
            <a:spLocks noGrp="1"/>
          </p:cNvSpPr>
          <p:nvPr>
            <p:ph type="title"/>
          </p:nvPr>
        </p:nvSpPr>
        <p:spPr/>
        <p:txBody>
          <a:bodyPr/>
          <a:lstStyle/>
          <a:p>
            <a:r>
              <a:rPr lang="en-US" dirty="0"/>
              <a:t>Additional Content Authors</a:t>
            </a:r>
          </a:p>
        </p:txBody>
      </p:sp>
      <p:sp>
        <p:nvSpPr>
          <p:cNvPr id="5" name="Content Placeholder 4">
            <a:extLst>
              <a:ext uri="{FF2B5EF4-FFF2-40B4-BE49-F238E27FC236}">
                <a16:creationId xmlns:a16="http://schemas.microsoft.com/office/drawing/2014/main" id="{0A54656B-14DC-C163-27D0-28A9A37041A7}"/>
              </a:ext>
            </a:extLst>
          </p:cNvPr>
          <p:cNvSpPr>
            <a:spLocks noGrp="1"/>
          </p:cNvSpPr>
          <p:nvPr>
            <p:ph sz="half" idx="1"/>
          </p:nvPr>
        </p:nvSpPr>
        <p:spPr/>
        <p:txBody>
          <a:bodyPr>
            <a:normAutofit/>
          </a:bodyPr>
          <a:lstStyle/>
          <a:p>
            <a:r>
              <a:rPr lang="en-US" dirty="0"/>
              <a:t>Frances Mary D’Andrea</a:t>
            </a:r>
          </a:p>
          <a:p>
            <a:r>
              <a:rPr lang="en-US" dirty="0"/>
              <a:t>Rachel </a:t>
            </a:r>
            <a:r>
              <a:rPr lang="en-US" dirty="0" err="1"/>
              <a:t>Schles</a:t>
            </a:r>
            <a:endParaRPr lang="en-US" dirty="0"/>
          </a:p>
          <a:p>
            <a:r>
              <a:rPr lang="en-US" dirty="0"/>
              <a:t>Jonathan Hooper</a:t>
            </a:r>
          </a:p>
          <a:p>
            <a:r>
              <a:rPr lang="en-US" dirty="0"/>
              <a:t>Lauren Hanner</a:t>
            </a:r>
          </a:p>
        </p:txBody>
      </p:sp>
      <p:sp>
        <p:nvSpPr>
          <p:cNvPr id="2" name="Content Placeholder 1">
            <a:extLst>
              <a:ext uri="{FF2B5EF4-FFF2-40B4-BE49-F238E27FC236}">
                <a16:creationId xmlns:a16="http://schemas.microsoft.com/office/drawing/2014/main" id="{ED141F4B-F312-ABD1-84FF-B6A91AE9D6DC}"/>
              </a:ext>
            </a:extLst>
          </p:cNvPr>
          <p:cNvSpPr>
            <a:spLocks noGrp="1"/>
          </p:cNvSpPr>
          <p:nvPr>
            <p:ph sz="half" idx="2"/>
          </p:nvPr>
        </p:nvSpPr>
        <p:spPr/>
        <p:txBody>
          <a:bodyPr/>
          <a:lstStyle/>
          <a:p>
            <a:r>
              <a:rPr lang="en-US" dirty="0"/>
              <a:t>David “Rusty” Perez</a:t>
            </a:r>
          </a:p>
          <a:p>
            <a:r>
              <a:rPr lang="en-US" dirty="0"/>
              <a:t>Anita Yasuda</a:t>
            </a:r>
          </a:p>
          <a:p>
            <a:r>
              <a:rPr lang="en-US" dirty="0"/>
              <a:t>Erika </a:t>
            </a:r>
            <a:r>
              <a:rPr lang="en-US" dirty="0" err="1"/>
              <a:t>Priser</a:t>
            </a:r>
            <a:endParaRPr lang="en-US" dirty="0"/>
          </a:p>
          <a:p>
            <a:r>
              <a:rPr lang="en-US" dirty="0"/>
              <a:t>Martha Castiglia</a:t>
            </a:r>
          </a:p>
          <a:p>
            <a:endParaRPr lang="en-US" dirty="0"/>
          </a:p>
        </p:txBody>
      </p:sp>
    </p:spTree>
    <p:extLst>
      <p:ext uri="{BB962C8B-B14F-4D97-AF65-F5344CB8AC3E}">
        <p14:creationId xmlns:p14="http://schemas.microsoft.com/office/powerpoint/2010/main" val="2788117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44BC-E6B7-43B6-AE31-E6E65CE73A04}"/>
              </a:ext>
            </a:extLst>
          </p:cNvPr>
          <p:cNvSpPr>
            <a:spLocks noGrp="1"/>
          </p:cNvSpPr>
          <p:nvPr>
            <p:ph type="ctrTitle"/>
          </p:nvPr>
        </p:nvSpPr>
        <p:spPr/>
        <p:txBody>
          <a:bodyPr/>
          <a:lstStyle/>
          <a:p>
            <a:r>
              <a:rPr lang="en-US" dirty="0"/>
              <a:t>Sections in Braille Brain</a:t>
            </a:r>
          </a:p>
        </p:txBody>
      </p:sp>
    </p:spTree>
    <p:extLst>
      <p:ext uri="{BB962C8B-B14F-4D97-AF65-F5344CB8AC3E}">
        <p14:creationId xmlns:p14="http://schemas.microsoft.com/office/powerpoint/2010/main" val="129867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1811A-E73D-14E4-07E1-AC08852A77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07CA5C-A67E-F23E-686D-CFCB4D489960}"/>
              </a:ext>
            </a:extLst>
          </p:cNvPr>
          <p:cNvSpPr>
            <a:spLocks noGrp="1"/>
          </p:cNvSpPr>
          <p:nvPr>
            <p:ph type="ctrTitle"/>
          </p:nvPr>
        </p:nvSpPr>
        <p:spPr/>
        <p:txBody>
          <a:bodyPr/>
          <a:lstStyle/>
          <a:p>
            <a:r>
              <a:rPr lang="en-US" dirty="0"/>
              <a:t>Presenters</a:t>
            </a:r>
          </a:p>
        </p:txBody>
      </p:sp>
    </p:spTree>
    <p:extLst>
      <p:ext uri="{BB962C8B-B14F-4D97-AF65-F5344CB8AC3E}">
        <p14:creationId xmlns:p14="http://schemas.microsoft.com/office/powerpoint/2010/main" val="3403152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1754E-AD01-8DB3-C204-33E8C0539F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E7D2C3-BDDB-80D3-37D0-8504F36463C8}"/>
              </a:ext>
            </a:extLst>
          </p:cNvPr>
          <p:cNvSpPr>
            <a:spLocks noGrp="1"/>
          </p:cNvSpPr>
          <p:nvPr>
            <p:ph type="title"/>
          </p:nvPr>
        </p:nvSpPr>
        <p:spPr/>
        <p:txBody>
          <a:bodyPr/>
          <a:lstStyle/>
          <a:p>
            <a:r>
              <a:rPr lang="en-US" dirty="0"/>
              <a:t>UEB Foundation</a:t>
            </a:r>
          </a:p>
        </p:txBody>
      </p:sp>
      <p:sp>
        <p:nvSpPr>
          <p:cNvPr id="5" name="Content Placeholder 4">
            <a:extLst>
              <a:ext uri="{FF2B5EF4-FFF2-40B4-BE49-F238E27FC236}">
                <a16:creationId xmlns:a16="http://schemas.microsoft.com/office/drawing/2014/main" id="{F5A5AFAA-2027-6D0E-4F7E-B63B40051AF6}"/>
              </a:ext>
            </a:extLst>
          </p:cNvPr>
          <p:cNvSpPr>
            <a:spLocks noGrp="1"/>
          </p:cNvSpPr>
          <p:nvPr>
            <p:ph idx="1"/>
          </p:nvPr>
        </p:nvSpPr>
        <p:spPr/>
        <p:txBody>
          <a:bodyPr/>
          <a:lstStyle/>
          <a:p>
            <a:r>
              <a:rPr lang="en-US" dirty="0"/>
              <a:t>First section in Braille Brain</a:t>
            </a:r>
          </a:p>
          <a:p>
            <a:r>
              <a:rPr lang="en-US" dirty="0"/>
              <a:t>21 Units</a:t>
            </a:r>
          </a:p>
          <a:p>
            <a:r>
              <a:rPr lang="en-US" dirty="0"/>
              <a:t>Ranges from Braille Alphabet to Contractions</a:t>
            </a:r>
          </a:p>
          <a:p>
            <a:r>
              <a:rPr lang="en-US" dirty="0"/>
              <a:t>Where beginners should start</a:t>
            </a:r>
          </a:p>
          <a:p>
            <a:r>
              <a:rPr lang="en-US" dirty="0"/>
              <a:t>Units have different activities including Reading Workout, Writing Workout, </a:t>
            </a:r>
          </a:p>
          <a:p>
            <a:endParaRPr lang="en-US" dirty="0"/>
          </a:p>
        </p:txBody>
      </p:sp>
    </p:spTree>
    <p:extLst>
      <p:ext uri="{BB962C8B-B14F-4D97-AF65-F5344CB8AC3E}">
        <p14:creationId xmlns:p14="http://schemas.microsoft.com/office/powerpoint/2010/main" val="375670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2E16-2888-4F85-90BF-4F028C17CD9C}"/>
              </a:ext>
            </a:extLst>
          </p:cNvPr>
          <p:cNvSpPr>
            <a:spLocks noGrp="1"/>
          </p:cNvSpPr>
          <p:nvPr>
            <p:ph type="title"/>
          </p:nvPr>
        </p:nvSpPr>
        <p:spPr/>
        <p:txBody>
          <a:bodyPr/>
          <a:lstStyle/>
          <a:p>
            <a:r>
              <a:rPr lang="en-US" dirty="0"/>
              <a:t>Reading Workout Example</a:t>
            </a:r>
          </a:p>
        </p:txBody>
      </p:sp>
      <p:sp>
        <p:nvSpPr>
          <p:cNvPr id="10" name="Content Placeholder 9">
            <a:extLst>
              <a:ext uri="{FF2B5EF4-FFF2-40B4-BE49-F238E27FC236}">
                <a16:creationId xmlns:a16="http://schemas.microsoft.com/office/drawing/2014/main" id="{BA820B0E-76AB-4BDE-9C19-AE7295A6BB79}"/>
              </a:ext>
            </a:extLst>
          </p:cNvPr>
          <p:cNvSpPr>
            <a:spLocks noGrp="1"/>
          </p:cNvSpPr>
          <p:nvPr>
            <p:ph sz="quarter" idx="13"/>
          </p:nvPr>
        </p:nvSpPr>
        <p:spPr/>
        <p:txBody>
          <a:bodyPr>
            <a:normAutofit fontScale="77500" lnSpcReduction="20000"/>
          </a:bodyPr>
          <a:lstStyle/>
          <a:p>
            <a:pPr>
              <a:lnSpc>
                <a:spcPct val="120000"/>
              </a:lnSpc>
            </a:pPr>
            <a:r>
              <a:rPr lang="en-US" dirty="0"/>
              <a:t>Gives word count</a:t>
            </a:r>
          </a:p>
          <a:p>
            <a:pPr>
              <a:lnSpc>
                <a:spcPct val="120000"/>
              </a:lnSpc>
            </a:pPr>
            <a:r>
              <a:rPr lang="en-US" dirty="0"/>
              <a:t>Select start button, when finished select the reading complete button</a:t>
            </a:r>
          </a:p>
          <a:p>
            <a:pPr>
              <a:lnSpc>
                <a:spcPct val="120000"/>
              </a:lnSpc>
            </a:pPr>
            <a:r>
              <a:rPr lang="en-US" dirty="0"/>
              <a:t>Input the number of errors, and it displays the accuracy</a:t>
            </a:r>
          </a:p>
          <a:p>
            <a:pPr>
              <a:lnSpc>
                <a:spcPct val="120000"/>
              </a:lnSpc>
            </a:pPr>
            <a:r>
              <a:rPr lang="en-US" dirty="0"/>
              <a:t>Can download document to emboss</a:t>
            </a:r>
          </a:p>
          <a:p>
            <a:endParaRPr lang="en-US" dirty="0"/>
          </a:p>
        </p:txBody>
      </p:sp>
      <p:pic>
        <p:nvPicPr>
          <p:cNvPr id="6" name="Content Placeholder 5" descr="Screenshot of example of reading workout. At the top is a start button followed by sentences shown in simbraille. At the bottom is a reading complete button.">
            <a:extLst>
              <a:ext uri="{FF2B5EF4-FFF2-40B4-BE49-F238E27FC236}">
                <a16:creationId xmlns:a16="http://schemas.microsoft.com/office/drawing/2014/main" id="{24630DA5-4C31-4A0E-90CC-432465B0E29F}"/>
              </a:ext>
            </a:extLst>
          </p:cNvPr>
          <p:cNvPicPr>
            <a:picLocks noGrp="1" noChangeAspect="1"/>
          </p:cNvPicPr>
          <p:nvPr>
            <p:ph sz="quarter" idx="14"/>
          </p:nvPr>
        </p:nvPicPr>
        <p:blipFill>
          <a:blip r:embed="rId3"/>
          <a:srcRect/>
          <a:stretch/>
        </p:blipFill>
        <p:spPr>
          <a:xfrm>
            <a:off x="4429125" y="2570163"/>
            <a:ext cx="3333750" cy="2200275"/>
          </a:xfrm>
        </p:spPr>
      </p:pic>
      <p:pic>
        <p:nvPicPr>
          <p:cNvPr id="11" name="Content Placeholder 10" descr="Shreenshot of the bottom of an example  reading workout example. At the top is the reading complete button followed by a text box to input your number or errors. Then it will calculate your words per minur, correct words per minute, and accuracy percentage. At the bottom is the option to download a document of the workout to emboss, as well as a copy of the answer. ">
            <a:extLst>
              <a:ext uri="{FF2B5EF4-FFF2-40B4-BE49-F238E27FC236}">
                <a16:creationId xmlns:a16="http://schemas.microsoft.com/office/drawing/2014/main" id="{D225D9AA-1890-4A12-8394-DADD5D63CF95}"/>
              </a:ext>
            </a:extLst>
          </p:cNvPr>
          <p:cNvPicPr>
            <a:picLocks noGrp="1" noChangeAspect="1"/>
          </p:cNvPicPr>
          <p:nvPr>
            <p:ph sz="quarter" idx="15"/>
          </p:nvPr>
        </p:nvPicPr>
        <p:blipFill>
          <a:blip r:embed="rId4"/>
          <a:srcRect/>
          <a:stretch/>
        </p:blipFill>
        <p:spPr>
          <a:xfrm>
            <a:off x="8027194" y="2474913"/>
            <a:ext cx="3267075" cy="2390775"/>
          </a:xfrm>
        </p:spPr>
      </p:pic>
    </p:spTree>
    <p:extLst>
      <p:ext uri="{BB962C8B-B14F-4D97-AF65-F5344CB8AC3E}">
        <p14:creationId xmlns:p14="http://schemas.microsoft.com/office/powerpoint/2010/main" val="2703254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D4C31-3AF8-747A-B55D-27C8C6A7AE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EC7EB7-2A93-1ECD-DD7D-611237CF5AF5}"/>
              </a:ext>
            </a:extLst>
          </p:cNvPr>
          <p:cNvSpPr>
            <a:spLocks noGrp="1"/>
          </p:cNvSpPr>
          <p:nvPr>
            <p:ph type="title"/>
          </p:nvPr>
        </p:nvSpPr>
        <p:spPr/>
        <p:txBody>
          <a:bodyPr/>
          <a:lstStyle/>
          <a:p>
            <a:r>
              <a:rPr lang="en-US" dirty="0"/>
              <a:t>UEB Advanced</a:t>
            </a:r>
          </a:p>
        </p:txBody>
      </p:sp>
      <p:sp>
        <p:nvSpPr>
          <p:cNvPr id="5" name="Content Placeholder 4">
            <a:extLst>
              <a:ext uri="{FF2B5EF4-FFF2-40B4-BE49-F238E27FC236}">
                <a16:creationId xmlns:a16="http://schemas.microsoft.com/office/drawing/2014/main" id="{935448AA-9E7D-9BF3-DBAA-B341FA18E7CB}"/>
              </a:ext>
            </a:extLst>
          </p:cNvPr>
          <p:cNvSpPr>
            <a:spLocks noGrp="1"/>
          </p:cNvSpPr>
          <p:nvPr>
            <p:ph idx="1"/>
          </p:nvPr>
        </p:nvSpPr>
        <p:spPr/>
        <p:txBody>
          <a:bodyPr/>
          <a:lstStyle/>
          <a:p>
            <a:r>
              <a:rPr lang="en-US" dirty="0"/>
              <a:t>UEB Math advanced topics</a:t>
            </a:r>
          </a:p>
          <a:p>
            <a:r>
              <a:rPr lang="en-US" dirty="0"/>
              <a:t>13 Units</a:t>
            </a:r>
          </a:p>
          <a:p>
            <a:r>
              <a:rPr lang="en-US" dirty="0"/>
              <a:t>Usually a lesson followed by multiple-choice practice</a:t>
            </a:r>
          </a:p>
          <a:p>
            <a:r>
              <a:rPr lang="en-US" dirty="0"/>
              <a:t>Includes topics such as complex fractions and sine, cosine, and tangent</a:t>
            </a:r>
          </a:p>
        </p:txBody>
      </p:sp>
    </p:spTree>
    <p:extLst>
      <p:ext uri="{BB962C8B-B14F-4D97-AF65-F5344CB8AC3E}">
        <p14:creationId xmlns:p14="http://schemas.microsoft.com/office/powerpoint/2010/main" val="2279306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118D5-733F-9D3E-F52D-0750028644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36C91D-5C8D-B801-ECFC-F08B90E186F7}"/>
              </a:ext>
            </a:extLst>
          </p:cNvPr>
          <p:cNvSpPr>
            <a:spLocks noGrp="1"/>
          </p:cNvSpPr>
          <p:nvPr>
            <p:ph type="title"/>
          </p:nvPr>
        </p:nvSpPr>
        <p:spPr/>
        <p:txBody>
          <a:bodyPr/>
          <a:lstStyle/>
          <a:p>
            <a:r>
              <a:rPr lang="en-US" dirty="0"/>
              <a:t>Nemeth</a:t>
            </a:r>
          </a:p>
        </p:txBody>
      </p:sp>
      <p:sp>
        <p:nvSpPr>
          <p:cNvPr id="5" name="Content Placeholder 4">
            <a:extLst>
              <a:ext uri="{FF2B5EF4-FFF2-40B4-BE49-F238E27FC236}">
                <a16:creationId xmlns:a16="http://schemas.microsoft.com/office/drawing/2014/main" id="{415833D8-334A-9922-0038-42B50B3D084B}"/>
              </a:ext>
            </a:extLst>
          </p:cNvPr>
          <p:cNvSpPr>
            <a:spLocks noGrp="1"/>
          </p:cNvSpPr>
          <p:nvPr>
            <p:ph idx="1"/>
          </p:nvPr>
        </p:nvSpPr>
        <p:spPr/>
        <p:txBody>
          <a:bodyPr/>
          <a:lstStyle/>
          <a:p>
            <a:r>
              <a:rPr lang="en-US" dirty="0"/>
              <a:t>21 units</a:t>
            </a:r>
          </a:p>
          <a:p>
            <a:r>
              <a:rPr lang="en-US" dirty="0"/>
              <a:t>Usually a lesson followed by multiple-choice questions</a:t>
            </a:r>
          </a:p>
          <a:p>
            <a:r>
              <a:rPr lang="en-US" dirty="0"/>
              <a:t>Covers topics including Nemeth code switch indicator, spatial math, and set notation </a:t>
            </a:r>
          </a:p>
        </p:txBody>
      </p:sp>
    </p:spTree>
    <p:extLst>
      <p:ext uri="{BB962C8B-B14F-4D97-AF65-F5344CB8AC3E}">
        <p14:creationId xmlns:p14="http://schemas.microsoft.com/office/powerpoint/2010/main" val="4220705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B1A20-C0E7-DC90-75E8-35AF0A18C5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A48B3E-0F27-4973-1D21-90A16744A90F}"/>
              </a:ext>
            </a:extLst>
          </p:cNvPr>
          <p:cNvSpPr>
            <a:spLocks noGrp="1"/>
          </p:cNvSpPr>
          <p:nvPr>
            <p:ph type="title"/>
          </p:nvPr>
        </p:nvSpPr>
        <p:spPr/>
        <p:txBody>
          <a:bodyPr/>
          <a:lstStyle/>
          <a:p>
            <a:r>
              <a:rPr lang="en-US" dirty="0"/>
              <a:t>UEB Foundation Assessment</a:t>
            </a:r>
          </a:p>
        </p:txBody>
      </p:sp>
      <p:sp>
        <p:nvSpPr>
          <p:cNvPr id="5" name="Content Placeholder 4">
            <a:extLst>
              <a:ext uri="{FF2B5EF4-FFF2-40B4-BE49-F238E27FC236}">
                <a16:creationId xmlns:a16="http://schemas.microsoft.com/office/drawing/2014/main" id="{71E9A57B-9879-F6A0-CB91-B71FB8D0C238}"/>
              </a:ext>
            </a:extLst>
          </p:cNvPr>
          <p:cNvSpPr>
            <a:spLocks noGrp="1"/>
          </p:cNvSpPr>
          <p:nvPr>
            <p:ph idx="1"/>
          </p:nvPr>
        </p:nvSpPr>
        <p:spPr/>
        <p:txBody>
          <a:bodyPr/>
          <a:lstStyle/>
          <a:p>
            <a:r>
              <a:rPr lang="en-US" dirty="0"/>
              <a:t>Can be used by teachers to inform them of learner’s skills</a:t>
            </a:r>
          </a:p>
          <a:p>
            <a:r>
              <a:rPr lang="en-US" dirty="0"/>
              <a:t>Sorted into reading levels from Pre-Pre-Kindergarten to Grade 12</a:t>
            </a:r>
          </a:p>
          <a:p>
            <a:r>
              <a:rPr lang="en-US" dirty="0"/>
              <a:t>Contains long passages, short passages, word lists, dictation, and multiple choice</a:t>
            </a:r>
          </a:p>
        </p:txBody>
      </p:sp>
    </p:spTree>
    <p:extLst>
      <p:ext uri="{BB962C8B-B14F-4D97-AF65-F5344CB8AC3E}">
        <p14:creationId xmlns:p14="http://schemas.microsoft.com/office/powerpoint/2010/main" val="668622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0929-AA7C-49DF-91FC-776B545EB056}"/>
              </a:ext>
            </a:extLst>
          </p:cNvPr>
          <p:cNvSpPr>
            <a:spLocks noGrp="1"/>
          </p:cNvSpPr>
          <p:nvPr>
            <p:ph type="title"/>
          </p:nvPr>
        </p:nvSpPr>
        <p:spPr/>
        <p:txBody>
          <a:bodyPr/>
          <a:lstStyle/>
          <a:p>
            <a:r>
              <a:rPr lang="en-US" dirty="0"/>
              <a:t>Word Lists</a:t>
            </a:r>
          </a:p>
        </p:txBody>
      </p:sp>
      <p:sp>
        <p:nvSpPr>
          <p:cNvPr id="3" name="Content Placeholder 2">
            <a:extLst>
              <a:ext uri="{FF2B5EF4-FFF2-40B4-BE49-F238E27FC236}">
                <a16:creationId xmlns:a16="http://schemas.microsoft.com/office/drawing/2014/main" id="{6DD8F2EF-8917-4BF9-894F-918774F5047E}"/>
              </a:ext>
            </a:extLst>
          </p:cNvPr>
          <p:cNvSpPr>
            <a:spLocks noGrp="1"/>
          </p:cNvSpPr>
          <p:nvPr>
            <p:ph sz="half" idx="1"/>
          </p:nvPr>
        </p:nvSpPr>
        <p:spPr/>
        <p:txBody>
          <a:bodyPr>
            <a:normAutofit lnSpcReduction="10000"/>
          </a:bodyPr>
          <a:lstStyle/>
          <a:p>
            <a:r>
              <a:rPr lang="en-US" dirty="0"/>
              <a:t>Sources for pre-K through sixth grade include: </a:t>
            </a:r>
          </a:p>
          <a:p>
            <a:pPr lvl="1"/>
            <a:r>
              <a:rPr lang="en-US" dirty="0"/>
              <a:t>Fry’s word list of high frequency words</a:t>
            </a:r>
          </a:p>
          <a:p>
            <a:pPr lvl="1"/>
            <a:r>
              <a:rPr lang="en-US" dirty="0"/>
              <a:t>New Jersey Tiered System of Support sample Phonics/Word Analysis Scope and Sequence</a:t>
            </a:r>
          </a:p>
          <a:p>
            <a:pPr lvl="1"/>
            <a:r>
              <a:rPr lang="en-US" dirty="0"/>
              <a:t>Wilson Reading System®</a:t>
            </a:r>
          </a:p>
          <a:p>
            <a:pPr lvl="1"/>
            <a:r>
              <a:rPr lang="en-US" dirty="0"/>
              <a:t>Middle School Vocabulary List</a:t>
            </a:r>
          </a:p>
          <a:p>
            <a:pPr lvl="1"/>
            <a:r>
              <a:rPr lang="en-US" dirty="0"/>
              <a:t>Secondary Vocabulary List</a:t>
            </a:r>
          </a:p>
          <a:p>
            <a:pPr lvl="1"/>
            <a:endParaRPr lang="en-US" dirty="0"/>
          </a:p>
          <a:p>
            <a:pPr lvl="1"/>
            <a:endParaRPr lang="en-US" dirty="0"/>
          </a:p>
          <a:p>
            <a:endParaRPr lang="en-US" dirty="0"/>
          </a:p>
          <a:p>
            <a:endParaRPr lang="en-US" dirty="0"/>
          </a:p>
        </p:txBody>
      </p:sp>
      <p:pic>
        <p:nvPicPr>
          <p:cNvPr id="12" name="Content Placeholder 11" descr="Screenshot of the top of an example word list. It starts will telling you the grade level followed by the word count. Then the word list starts and is shown in simbraille.">
            <a:extLst>
              <a:ext uri="{FF2B5EF4-FFF2-40B4-BE49-F238E27FC236}">
                <a16:creationId xmlns:a16="http://schemas.microsoft.com/office/drawing/2014/main" id="{7E872DD0-336A-44D3-A43D-6D3098D94A2F}"/>
              </a:ext>
            </a:extLst>
          </p:cNvPr>
          <p:cNvPicPr>
            <a:picLocks noGrp="1" noChangeAspect="1"/>
          </p:cNvPicPr>
          <p:nvPr>
            <p:ph sz="half" idx="2"/>
          </p:nvPr>
        </p:nvPicPr>
        <p:blipFill>
          <a:blip r:embed="rId3"/>
          <a:srcRect/>
          <a:stretch/>
        </p:blipFill>
        <p:spPr>
          <a:xfrm>
            <a:off x="6831397" y="1825625"/>
            <a:ext cx="3863206" cy="3735388"/>
          </a:xfrm>
        </p:spPr>
      </p:pic>
    </p:spTree>
    <p:extLst>
      <p:ext uri="{BB962C8B-B14F-4D97-AF65-F5344CB8AC3E}">
        <p14:creationId xmlns:p14="http://schemas.microsoft.com/office/powerpoint/2010/main" val="657354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61B1F-5AE3-37CB-9391-1AEC04C8A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87728-56AE-4A20-2B11-8D63ECCA0D9D}"/>
              </a:ext>
            </a:extLst>
          </p:cNvPr>
          <p:cNvSpPr>
            <a:spLocks noGrp="1"/>
          </p:cNvSpPr>
          <p:nvPr>
            <p:ph type="title"/>
          </p:nvPr>
        </p:nvSpPr>
        <p:spPr/>
        <p:txBody>
          <a:bodyPr/>
          <a:lstStyle/>
          <a:p>
            <a:r>
              <a:rPr lang="en-US" dirty="0"/>
              <a:t>Long and Short Passages</a:t>
            </a:r>
          </a:p>
        </p:txBody>
      </p:sp>
      <p:sp>
        <p:nvSpPr>
          <p:cNvPr id="3" name="Content Placeholder 2">
            <a:extLst>
              <a:ext uri="{FF2B5EF4-FFF2-40B4-BE49-F238E27FC236}">
                <a16:creationId xmlns:a16="http://schemas.microsoft.com/office/drawing/2014/main" id="{BDABA169-37CF-1B16-A789-6D01C0C8A5FB}"/>
              </a:ext>
            </a:extLst>
          </p:cNvPr>
          <p:cNvSpPr>
            <a:spLocks noGrp="1"/>
          </p:cNvSpPr>
          <p:nvPr>
            <p:ph sz="half" idx="1"/>
          </p:nvPr>
        </p:nvSpPr>
        <p:spPr/>
        <p:txBody>
          <a:bodyPr>
            <a:normAutofit/>
          </a:bodyPr>
          <a:lstStyle/>
          <a:p>
            <a:r>
              <a:rPr lang="en-US" dirty="0"/>
              <a:t>Uses ATOS readability scale</a:t>
            </a:r>
          </a:p>
          <a:p>
            <a:r>
              <a:rPr lang="en-US" dirty="0"/>
              <a:t>Passages from team of educational consultants</a:t>
            </a:r>
          </a:p>
          <a:p>
            <a:r>
              <a:rPr lang="en-US" dirty="0"/>
              <a:t>5 comprehension questions for  each passage aligned to common core state standards</a:t>
            </a:r>
          </a:p>
          <a:p>
            <a:pPr lvl="1"/>
            <a:endParaRPr lang="en-US" dirty="0"/>
          </a:p>
          <a:p>
            <a:pPr lvl="1"/>
            <a:endParaRPr lang="en-US" dirty="0"/>
          </a:p>
          <a:p>
            <a:endParaRPr lang="en-US" dirty="0"/>
          </a:p>
          <a:p>
            <a:endParaRPr lang="en-US" dirty="0"/>
          </a:p>
        </p:txBody>
      </p:sp>
      <p:pic>
        <p:nvPicPr>
          <p:cNvPr id="12" name="Content Placeholder 11" descr="Screenshot of the top of an example short passage. The top has the title and ATOS level followed by the word count. Then it has a start button followed by the passage shown in simbraille.">
            <a:extLst>
              <a:ext uri="{FF2B5EF4-FFF2-40B4-BE49-F238E27FC236}">
                <a16:creationId xmlns:a16="http://schemas.microsoft.com/office/drawing/2014/main" id="{F172C194-AAC0-4500-69A8-5A9ECE3AE477}"/>
              </a:ext>
            </a:extLst>
          </p:cNvPr>
          <p:cNvPicPr>
            <a:picLocks noGrp="1" noChangeAspect="1"/>
          </p:cNvPicPr>
          <p:nvPr>
            <p:ph sz="half" idx="2"/>
          </p:nvPr>
        </p:nvPicPr>
        <p:blipFill>
          <a:blip r:embed="rId3"/>
          <a:srcRect/>
          <a:stretch/>
        </p:blipFill>
        <p:spPr>
          <a:xfrm>
            <a:off x="6831397" y="1825625"/>
            <a:ext cx="3863206" cy="3735388"/>
          </a:xfrm>
        </p:spPr>
      </p:pic>
    </p:spTree>
    <p:extLst>
      <p:ext uri="{BB962C8B-B14F-4D97-AF65-F5344CB8AC3E}">
        <p14:creationId xmlns:p14="http://schemas.microsoft.com/office/powerpoint/2010/main" val="554797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45070-D004-5834-27DB-AB5A6D4EBA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A7B5C-79EB-365F-9C8E-F3A295514D50}"/>
              </a:ext>
            </a:extLst>
          </p:cNvPr>
          <p:cNvSpPr>
            <a:spLocks noGrp="1"/>
          </p:cNvSpPr>
          <p:nvPr>
            <p:ph type="title"/>
          </p:nvPr>
        </p:nvSpPr>
        <p:spPr/>
        <p:txBody>
          <a:bodyPr/>
          <a:lstStyle/>
          <a:p>
            <a:r>
              <a:rPr lang="en-US" dirty="0"/>
              <a:t>Dictation</a:t>
            </a:r>
          </a:p>
        </p:txBody>
      </p:sp>
      <p:sp>
        <p:nvSpPr>
          <p:cNvPr id="3" name="Content Placeholder 2">
            <a:extLst>
              <a:ext uri="{FF2B5EF4-FFF2-40B4-BE49-F238E27FC236}">
                <a16:creationId xmlns:a16="http://schemas.microsoft.com/office/drawing/2014/main" id="{AA082E7A-FC1A-9F2E-5138-882B5D18C8E0}"/>
              </a:ext>
            </a:extLst>
          </p:cNvPr>
          <p:cNvSpPr>
            <a:spLocks noGrp="1"/>
          </p:cNvSpPr>
          <p:nvPr>
            <p:ph sz="half" idx="1"/>
          </p:nvPr>
        </p:nvSpPr>
        <p:spPr/>
        <p:txBody>
          <a:bodyPr>
            <a:normAutofit/>
          </a:bodyPr>
          <a:lstStyle/>
          <a:p>
            <a:r>
              <a:rPr lang="en-US" dirty="0"/>
              <a:t>Tests spelling and progressively increases in difficulty</a:t>
            </a:r>
          </a:p>
          <a:p>
            <a:r>
              <a:rPr lang="en-US" dirty="0"/>
              <a:t>Upper levels include sentences and short passages</a:t>
            </a:r>
          </a:p>
          <a:p>
            <a:r>
              <a:rPr lang="en-US" dirty="0"/>
              <a:t>Writing dictation leveled according to common core standards</a:t>
            </a:r>
          </a:p>
          <a:p>
            <a:pPr lvl="1"/>
            <a:endParaRPr lang="en-US" dirty="0"/>
          </a:p>
          <a:p>
            <a:pPr lvl="1"/>
            <a:endParaRPr lang="en-US" dirty="0"/>
          </a:p>
          <a:p>
            <a:endParaRPr lang="en-US" dirty="0"/>
          </a:p>
          <a:p>
            <a:endParaRPr lang="en-US" dirty="0"/>
          </a:p>
        </p:txBody>
      </p:sp>
      <p:pic>
        <p:nvPicPr>
          <p:cNvPr id="12" name="Content Placeholder 11" descr="Screenshot of an example dictation. The top has the grade level and title. You then have the option to download a text version of the audio problems. Then each question is presented as an audio file to play followed by a text box.">
            <a:extLst>
              <a:ext uri="{FF2B5EF4-FFF2-40B4-BE49-F238E27FC236}">
                <a16:creationId xmlns:a16="http://schemas.microsoft.com/office/drawing/2014/main" id="{793B3FA6-7726-F982-D5C5-1E59BFDAF135}"/>
              </a:ext>
            </a:extLst>
          </p:cNvPr>
          <p:cNvPicPr>
            <a:picLocks noGrp="1" noChangeAspect="1"/>
          </p:cNvPicPr>
          <p:nvPr>
            <p:ph sz="half" idx="2"/>
          </p:nvPr>
        </p:nvPicPr>
        <p:blipFill>
          <a:blip r:embed="rId3"/>
          <a:srcRect/>
          <a:stretch/>
        </p:blipFill>
        <p:spPr>
          <a:xfrm>
            <a:off x="6831397" y="1825625"/>
            <a:ext cx="3863206" cy="3735388"/>
          </a:xfrm>
        </p:spPr>
      </p:pic>
    </p:spTree>
    <p:extLst>
      <p:ext uri="{BB962C8B-B14F-4D97-AF65-F5344CB8AC3E}">
        <p14:creationId xmlns:p14="http://schemas.microsoft.com/office/powerpoint/2010/main" val="3418231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F0FF1-4B2A-086D-E684-94F9C223D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4CD03B-32C1-6A33-924D-3E61CC4635BA}"/>
              </a:ext>
            </a:extLst>
          </p:cNvPr>
          <p:cNvSpPr>
            <a:spLocks noGrp="1"/>
          </p:cNvSpPr>
          <p:nvPr>
            <p:ph type="title"/>
          </p:nvPr>
        </p:nvSpPr>
        <p:spPr/>
        <p:txBody>
          <a:bodyPr/>
          <a:lstStyle/>
          <a:p>
            <a:r>
              <a:rPr lang="en-US" dirty="0"/>
              <a:t>Multiple Choice</a:t>
            </a:r>
          </a:p>
        </p:txBody>
      </p:sp>
      <p:sp>
        <p:nvSpPr>
          <p:cNvPr id="3" name="Content Placeholder 2">
            <a:extLst>
              <a:ext uri="{FF2B5EF4-FFF2-40B4-BE49-F238E27FC236}">
                <a16:creationId xmlns:a16="http://schemas.microsoft.com/office/drawing/2014/main" id="{5D04ACD6-D2D5-AB89-45A4-33D6A0811DEB}"/>
              </a:ext>
            </a:extLst>
          </p:cNvPr>
          <p:cNvSpPr>
            <a:spLocks noGrp="1"/>
          </p:cNvSpPr>
          <p:nvPr>
            <p:ph sz="half" idx="1"/>
          </p:nvPr>
        </p:nvSpPr>
        <p:spPr/>
        <p:txBody>
          <a:bodyPr>
            <a:normAutofit/>
          </a:bodyPr>
          <a:lstStyle/>
          <a:p>
            <a:r>
              <a:rPr lang="en-US" dirty="0"/>
              <a:t>Additional questions developed to test knowledge of rules governing specific braille contractions</a:t>
            </a:r>
          </a:p>
          <a:p>
            <a:r>
              <a:rPr lang="en-US" dirty="0"/>
              <a:t>Braille contractions controlled and aligned with grade level expectations for vocabulary and sight words</a:t>
            </a:r>
          </a:p>
          <a:p>
            <a:pPr lvl="1"/>
            <a:endParaRPr lang="en-US" dirty="0"/>
          </a:p>
          <a:p>
            <a:pPr lvl="1"/>
            <a:endParaRPr lang="en-US" dirty="0"/>
          </a:p>
          <a:p>
            <a:endParaRPr lang="en-US" dirty="0"/>
          </a:p>
          <a:p>
            <a:endParaRPr lang="en-US" dirty="0"/>
          </a:p>
        </p:txBody>
      </p:sp>
      <p:pic>
        <p:nvPicPr>
          <p:cNvPr id="12" name="Content Placeholder 11" descr="Screenshot of top of a multiple choice example. It starts with the grade level followed by the questions and answers in simbraille. ">
            <a:extLst>
              <a:ext uri="{FF2B5EF4-FFF2-40B4-BE49-F238E27FC236}">
                <a16:creationId xmlns:a16="http://schemas.microsoft.com/office/drawing/2014/main" id="{62EC13FE-5964-15B2-7605-4B3F5B821DEB}"/>
              </a:ext>
            </a:extLst>
          </p:cNvPr>
          <p:cNvPicPr>
            <a:picLocks noGrp="1" noChangeAspect="1"/>
          </p:cNvPicPr>
          <p:nvPr>
            <p:ph sz="half" idx="2"/>
          </p:nvPr>
        </p:nvPicPr>
        <p:blipFill>
          <a:blip r:embed="rId3"/>
          <a:srcRect/>
          <a:stretch/>
        </p:blipFill>
        <p:spPr>
          <a:xfrm>
            <a:off x="6831397" y="1825625"/>
            <a:ext cx="3863206" cy="3735388"/>
          </a:xfrm>
        </p:spPr>
      </p:pic>
    </p:spTree>
    <p:extLst>
      <p:ext uri="{BB962C8B-B14F-4D97-AF65-F5344CB8AC3E}">
        <p14:creationId xmlns:p14="http://schemas.microsoft.com/office/powerpoint/2010/main" val="2635618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97FDF-EE49-4888-DC14-0A3445A8A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69909-5802-1BAD-DFB0-CA47C35F6FA7}"/>
              </a:ext>
            </a:extLst>
          </p:cNvPr>
          <p:cNvSpPr>
            <a:spLocks noGrp="1"/>
          </p:cNvSpPr>
          <p:nvPr>
            <p:ph type="ctrTitle"/>
          </p:nvPr>
        </p:nvSpPr>
        <p:spPr/>
        <p:txBody>
          <a:bodyPr/>
          <a:lstStyle/>
          <a:p>
            <a:r>
              <a:rPr lang="en-US" dirty="0"/>
              <a:t>How to incorporate Braille Brain?</a:t>
            </a:r>
          </a:p>
        </p:txBody>
      </p:sp>
    </p:spTree>
    <p:extLst>
      <p:ext uri="{BB962C8B-B14F-4D97-AF65-F5344CB8AC3E}">
        <p14:creationId xmlns:p14="http://schemas.microsoft.com/office/powerpoint/2010/main" val="290576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2CD33F-DDA1-4C96-988F-F6BAEC7EEE76}"/>
              </a:ext>
            </a:extLst>
          </p:cNvPr>
          <p:cNvSpPr>
            <a:spLocks noGrp="1"/>
          </p:cNvSpPr>
          <p:nvPr>
            <p:ph type="title"/>
          </p:nvPr>
        </p:nvSpPr>
        <p:spPr/>
        <p:txBody>
          <a:bodyPr/>
          <a:lstStyle/>
          <a:p>
            <a:r>
              <a:rPr lang="en-US" b="1" dirty="0"/>
              <a:t>Cheryl Kamei-Hannan</a:t>
            </a:r>
          </a:p>
        </p:txBody>
      </p:sp>
      <p:sp>
        <p:nvSpPr>
          <p:cNvPr id="6" name="Text Placeholder 5">
            <a:extLst>
              <a:ext uri="{FF2B5EF4-FFF2-40B4-BE49-F238E27FC236}">
                <a16:creationId xmlns:a16="http://schemas.microsoft.com/office/drawing/2014/main" id="{DCED4DED-50E6-4E94-BCFA-C6380C55D99F}"/>
              </a:ext>
            </a:extLst>
          </p:cNvPr>
          <p:cNvSpPr>
            <a:spLocks noGrp="1"/>
          </p:cNvSpPr>
          <p:nvPr>
            <p:ph type="body" sz="half" idx="2"/>
          </p:nvPr>
        </p:nvSpPr>
        <p:spPr>
          <a:xfrm>
            <a:off x="663146" y="2181439"/>
            <a:ext cx="4605209" cy="3811588"/>
          </a:xfrm>
        </p:spPr>
        <p:txBody>
          <a:bodyPr/>
          <a:lstStyle/>
          <a:p>
            <a:endParaRPr lang="en-US" dirty="0"/>
          </a:p>
          <a:p>
            <a:r>
              <a:rPr lang="en-US" sz="2800" dirty="0"/>
              <a:t>Professor</a:t>
            </a:r>
          </a:p>
          <a:p>
            <a:r>
              <a:rPr lang="en-US" sz="2800" dirty="0"/>
              <a:t>Program Coordinator of the Ed. Sp. Credential and MA Program in Visual Impairment and Blindness, Division of Special Education and Counseling</a:t>
            </a:r>
          </a:p>
          <a:p>
            <a:r>
              <a:rPr lang="en-US" sz="2800" dirty="0"/>
              <a:t>Cal State University</a:t>
            </a:r>
          </a:p>
        </p:txBody>
      </p:sp>
      <p:pic>
        <p:nvPicPr>
          <p:cNvPr id="8" name="Picture Placeholder 7" descr="Headshot of Cheryl smiling at the camera.">
            <a:extLst>
              <a:ext uri="{FF2B5EF4-FFF2-40B4-BE49-F238E27FC236}">
                <a16:creationId xmlns:a16="http://schemas.microsoft.com/office/drawing/2014/main" id="{38B4B31C-8A5C-478C-A1FA-402DDA385B43}"/>
              </a:ext>
            </a:extLst>
          </p:cNvPr>
          <p:cNvPicPr>
            <a:picLocks noGrp="1" noChangeAspect="1"/>
          </p:cNvPicPr>
          <p:nvPr>
            <p:ph type="pic" idx="1"/>
          </p:nvPr>
        </p:nvPicPr>
        <p:blipFill>
          <a:blip r:embed="rId3"/>
          <a:srcRect l="31" r="31"/>
          <a:stretch/>
        </p:blipFill>
        <p:spPr>
          <a:xfrm>
            <a:off x="6132692" y="650602"/>
            <a:ext cx="5396162" cy="5515419"/>
          </a:xfrm>
        </p:spPr>
      </p:pic>
    </p:spTree>
    <p:extLst>
      <p:ext uri="{BB962C8B-B14F-4D97-AF65-F5344CB8AC3E}">
        <p14:creationId xmlns:p14="http://schemas.microsoft.com/office/powerpoint/2010/main" val="1955908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A777B-5DAC-851E-709A-A1CA07DBB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E7B2ED-68C3-A481-0773-B50087C79DF6}"/>
              </a:ext>
            </a:extLst>
          </p:cNvPr>
          <p:cNvSpPr>
            <a:spLocks noGrp="1"/>
          </p:cNvSpPr>
          <p:nvPr>
            <p:ph type="ctrTitle"/>
          </p:nvPr>
        </p:nvSpPr>
        <p:spPr/>
        <p:txBody>
          <a:bodyPr/>
          <a:lstStyle/>
          <a:p>
            <a:r>
              <a:rPr lang="en-US" dirty="0"/>
              <a:t>Any additional questions?</a:t>
            </a:r>
          </a:p>
        </p:txBody>
      </p:sp>
    </p:spTree>
    <p:extLst>
      <p:ext uri="{BB962C8B-B14F-4D97-AF65-F5344CB8AC3E}">
        <p14:creationId xmlns:p14="http://schemas.microsoft.com/office/powerpoint/2010/main" val="433901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9860-C9FB-495E-AE69-4BC8F46C11B3}"/>
              </a:ext>
            </a:extLst>
          </p:cNvPr>
          <p:cNvSpPr>
            <a:spLocks noGrp="1"/>
          </p:cNvSpPr>
          <p:nvPr>
            <p:ph type="title"/>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8AA0257B-8CF7-45A4-A636-0149E4EB01C3}"/>
              </a:ext>
            </a:extLst>
          </p:cNvPr>
          <p:cNvSpPr>
            <a:spLocks noGrp="1"/>
          </p:cNvSpPr>
          <p:nvPr>
            <p:ph sz="half" idx="1"/>
          </p:nvPr>
        </p:nvSpPr>
        <p:spPr/>
        <p:txBody>
          <a:bodyPr/>
          <a:lstStyle/>
          <a:p>
            <a:r>
              <a:rPr lang="en-US" dirty="0"/>
              <a:t>Cheryl Kamei-Hannan </a:t>
            </a:r>
            <a:r>
              <a:rPr lang="en-US" dirty="0">
                <a:hlinkClick r:id="rId3"/>
              </a:rPr>
              <a:t>ckameih@exchange.calstatela.edu</a:t>
            </a:r>
            <a:r>
              <a:rPr lang="en-US" dirty="0"/>
              <a:t> </a:t>
            </a:r>
          </a:p>
        </p:txBody>
      </p:sp>
      <p:sp>
        <p:nvSpPr>
          <p:cNvPr id="5" name="Text Placeholder 4">
            <a:extLst>
              <a:ext uri="{FF2B5EF4-FFF2-40B4-BE49-F238E27FC236}">
                <a16:creationId xmlns:a16="http://schemas.microsoft.com/office/drawing/2014/main" id="{84145FCF-C6F4-4641-BC00-367A4C1D17FD}"/>
              </a:ext>
            </a:extLst>
          </p:cNvPr>
          <p:cNvSpPr>
            <a:spLocks noGrp="1"/>
          </p:cNvSpPr>
          <p:nvPr>
            <p:ph sz="half" idx="2"/>
          </p:nvPr>
        </p:nvSpPr>
        <p:spPr/>
        <p:txBody>
          <a:bodyPr/>
          <a:lstStyle/>
          <a:p>
            <a:r>
              <a:rPr lang="en-US" dirty="0"/>
              <a:t>Sarah Welch        </a:t>
            </a:r>
            <a:r>
              <a:rPr lang="en-US" dirty="0">
                <a:hlinkClick r:id="rId4"/>
              </a:rPr>
              <a:t>swelch@aph.org</a:t>
            </a:r>
            <a:r>
              <a:rPr lang="en-US" dirty="0"/>
              <a:t> </a:t>
            </a:r>
          </a:p>
        </p:txBody>
      </p:sp>
    </p:spTree>
    <p:extLst>
      <p:ext uri="{BB962C8B-B14F-4D97-AF65-F5344CB8AC3E}">
        <p14:creationId xmlns:p14="http://schemas.microsoft.com/office/powerpoint/2010/main" val="3623063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0556E-6DDE-437A-CB42-463E3B01D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01E496-9209-4E17-F7CD-D5B077B73BBA}"/>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534411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E4C37-2431-C615-F478-91CB45E2CB5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D8281-1E6A-D507-B636-DF5F18FD86A5}"/>
              </a:ext>
            </a:extLst>
          </p:cNvPr>
          <p:cNvSpPr>
            <a:spLocks noGrp="1"/>
          </p:cNvSpPr>
          <p:nvPr>
            <p:ph type="title"/>
          </p:nvPr>
        </p:nvSpPr>
        <p:spPr/>
        <p:txBody>
          <a:bodyPr/>
          <a:lstStyle/>
          <a:p>
            <a:r>
              <a:rPr lang="en-US" b="1" dirty="0"/>
              <a:t>Sarah Welch</a:t>
            </a:r>
          </a:p>
        </p:txBody>
      </p:sp>
      <p:sp>
        <p:nvSpPr>
          <p:cNvPr id="6" name="Text Placeholder 5">
            <a:extLst>
              <a:ext uri="{FF2B5EF4-FFF2-40B4-BE49-F238E27FC236}">
                <a16:creationId xmlns:a16="http://schemas.microsoft.com/office/drawing/2014/main" id="{CD7E4947-0A41-FD2D-2D6F-84AEEFDC4D27}"/>
              </a:ext>
            </a:extLst>
          </p:cNvPr>
          <p:cNvSpPr>
            <a:spLocks noGrp="1"/>
          </p:cNvSpPr>
          <p:nvPr>
            <p:ph type="body" sz="half" idx="2"/>
          </p:nvPr>
        </p:nvSpPr>
        <p:spPr>
          <a:xfrm>
            <a:off x="457200" y="2181439"/>
            <a:ext cx="5090985" cy="3811588"/>
          </a:xfrm>
        </p:spPr>
        <p:txBody>
          <a:bodyPr/>
          <a:lstStyle/>
          <a:p>
            <a:endParaRPr lang="en-US" dirty="0"/>
          </a:p>
          <a:p>
            <a:r>
              <a:rPr lang="en-US" sz="2800" dirty="0"/>
              <a:t>Braille Technology Product Manager</a:t>
            </a:r>
          </a:p>
          <a:p>
            <a:r>
              <a:rPr lang="en-US" sz="2800" dirty="0"/>
              <a:t>American Printing House f/t Blind</a:t>
            </a:r>
          </a:p>
        </p:txBody>
      </p:sp>
      <p:pic>
        <p:nvPicPr>
          <p:cNvPr id="8" name="Picture Placeholder 7" descr="Headshot of Sarah smiling at the camera.">
            <a:extLst>
              <a:ext uri="{FF2B5EF4-FFF2-40B4-BE49-F238E27FC236}">
                <a16:creationId xmlns:a16="http://schemas.microsoft.com/office/drawing/2014/main" id="{5A7571BA-61C8-CA32-A8F9-8F996A47CB12}"/>
              </a:ext>
            </a:extLst>
          </p:cNvPr>
          <p:cNvPicPr>
            <a:picLocks noGrp="1" noChangeAspect="1"/>
          </p:cNvPicPr>
          <p:nvPr>
            <p:ph type="pic" idx="1"/>
          </p:nvPr>
        </p:nvPicPr>
        <p:blipFill>
          <a:blip r:embed="rId2"/>
          <a:srcRect l="8213" r="8213"/>
          <a:stretch/>
        </p:blipFill>
        <p:spPr>
          <a:xfrm>
            <a:off x="6132692" y="650602"/>
            <a:ext cx="5396162" cy="5515419"/>
          </a:xfrm>
        </p:spPr>
      </p:pic>
    </p:spTree>
    <p:extLst>
      <p:ext uri="{BB962C8B-B14F-4D97-AF65-F5344CB8AC3E}">
        <p14:creationId xmlns:p14="http://schemas.microsoft.com/office/powerpoint/2010/main" val="270860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2604B-912A-7C0A-AEE2-0065015141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6D116BC-5A3F-C8BB-860E-60D95C58E4FE}"/>
              </a:ext>
            </a:extLst>
          </p:cNvPr>
          <p:cNvSpPr>
            <a:spLocks noGrp="1"/>
          </p:cNvSpPr>
          <p:nvPr>
            <p:ph type="title"/>
          </p:nvPr>
        </p:nvSpPr>
        <p:spPr/>
        <p:txBody>
          <a:bodyPr/>
          <a:lstStyle/>
          <a:p>
            <a:r>
              <a:rPr lang="en-US" dirty="0"/>
              <a:t>Learning Objectives</a:t>
            </a:r>
          </a:p>
        </p:txBody>
      </p:sp>
      <p:sp>
        <p:nvSpPr>
          <p:cNvPr id="5" name="Content Placeholder 4">
            <a:extLst>
              <a:ext uri="{FF2B5EF4-FFF2-40B4-BE49-F238E27FC236}">
                <a16:creationId xmlns:a16="http://schemas.microsoft.com/office/drawing/2014/main" id="{917129B3-7F10-EAF2-698C-4F73D5EB1B0F}"/>
              </a:ext>
            </a:extLst>
          </p:cNvPr>
          <p:cNvSpPr>
            <a:spLocks noGrp="1"/>
          </p:cNvSpPr>
          <p:nvPr>
            <p:ph idx="1"/>
          </p:nvPr>
        </p:nvSpPr>
        <p:spPr/>
        <p:txBody>
          <a:bodyPr/>
          <a:lstStyle/>
          <a:p>
            <a:r>
              <a:rPr lang="en-US" dirty="0"/>
              <a:t>Understand the purpose, structure, and major components of Braille Brain, including units, lessons, and learning paths. </a:t>
            </a:r>
          </a:p>
          <a:p>
            <a:r>
              <a:rPr lang="en-US" dirty="0"/>
              <a:t>Identify how instructors, paraprofessionals, and learners can access and navigate key features of Braille Brain.</a:t>
            </a:r>
          </a:p>
          <a:p>
            <a:r>
              <a:rPr lang="en-US" dirty="0"/>
              <a:t>Demonstrate how to begin using an introductory unit or lesson within their instructional planning.</a:t>
            </a:r>
          </a:p>
        </p:txBody>
      </p:sp>
    </p:spTree>
    <p:extLst>
      <p:ext uri="{BB962C8B-B14F-4D97-AF65-F5344CB8AC3E}">
        <p14:creationId xmlns:p14="http://schemas.microsoft.com/office/powerpoint/2010/main" val="2266666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6998C-DC34-99B5-F8BA-02167881F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2B7ECC-A569-347C-9EF6-A6A967204E3F}"/>
              </a:ext>
            </a:extLst>
          </p:cNvPr>
          <p:cNvSpPr>
            <a:spLocks noGrp="1"/>
          </p:cNvSpPr>
          <p:nvPr>
            <p:ph type="ctrTitle"/>
          </p:nvPr>
        </p:nvSpPr>
        <p:spPr/>
        <p:txBody>
          <a:bodyPr/>
          <a:lstStyle/>
          <a:p>
            <a:r>
              <a:rPr lang="en-US" dirty="0"/>
              <a:t>Please put questions into the chat at any time.</a:t>
            </a:r>
          </a:p>
        </p:txBody>
      </p:sp>
    </p:spTree>
    <p:extLst>
      <p:ext uri="{BB962C8B-B14F-4D97-AF65-F5344CB8AC3E}">
        <p14:creationId xmlns:p14="http://schemas.microsoft.com/office/powerpoint/2010/main" val="60269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82DF6-BBB4-7FF7-6F0B-3A3DEE8453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F395F-CAAE-DB35-3751-A710A1718F08}"/>
              </a:ext>
            </a:extLst>
          </p:cNvPr>
          <p:cNvSpPr>
            <a:spLocks noGrp="1"/>
          </p:cNvSpPr>
          <p:nvPr>
            <p:ph type="ctrTitle"/>
          </p:nvPr>
        </p:nvSpPr>
        <p:spPr/>
        <p:txBody>
          <a:bodyPr/>
          <a:lstStyle/>
          <a:p>
            <a:r>
              <a:rPr lang="en-US" dirty="0"/>
              <a:t>Introduction to Braille Brain</a:t>
            </a:r>
          </a:p>
        </p:txBody>
      </p:sp>
    </p:spTree>
    <p:extLst>
      <p:ext uri="{BB962C8B-B14F-4D97-AF65-F5344CB8AC3E}">
        <p14:creationId xmlns:p14="http://schemas.microsoft.com/office/powerpoint/2010/main" val="68830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E6273-6B8C-D521-9E45-76C14D3C0DA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0DC76D-6E92-FFA6-7ACC-B0F660BD1BE2}"/>
              </a:ext>
            </a:extLst>
          </p:cNvPr>
          <p:cNvSpPr>
            <a:spLocks noGrp="1"/>
          </p:cNvSpPr>
          <p:nvPr>
            <p:ph type="title"/>
          </p:nvPr>
        </p:nvSpPr>
        <p:spPr/>
        <p:txBody>
          <a:bodyPr/>
          <a:lstStyle/>
          <a:p>
            <a:r>
              <a:rPr lang="en-US" dirty="0"/>
              <a:t>Quick Facts</a:t>
            </a:r>
          </a:p>
        </p:txBody>
      </p:sp>
      <p:sp>
        <p:nvSpPr>
          <p:cNvPr id="5" name="Content Placeholder 4">
            <a:extLst>
              <a:ext uri="{FF2B5EF4-FFF2-40B4-BE49-F238E27FC236}">
                <a16:creationId xmlns:a16="http://schemas.microsoft.com/office/drawing/2014/main" id="{9A219B37-0D79-D707-4DD8-ABB56B0C8AD9}"/>
              </a:ext>
            </a:extLst>
          </p:cNvPr>
          <p:cNvSpPr>
            <a:spLocks noGrp="1"/>
          </p:cNvSpPr>
          <p:nvPr>
            <p:ph idx="1"/>
          </p:nvPr>
        </p:nvSpPr>
        <p:spPr/>
        <p:txBody>
          <a:bodyPr/>
          <a:lstStyle/>
          <a:p>
            <a:r>
              <a:rPr lang="en-US" dirty="0"/>
              <a:t>Free!</a:t>
            </a:r>
          </a:p>
          <a:p>
            <a:r>
              <a:rPr lang="en-US" dirty="0"/>
              <a:t>Website Based</a:t>
            </a:r>
          </a:p>
          <a:p>
            <a:r>
              <a:rPr lang="en-US" dirty="0"/>
              <a:t>Lesson Progression saved locally on your device</a:t>
            </a:r>
          </a:p>
          <a:p>
            <a:r>
              <a:rPr lang="en-US" dirty="0"/>
              <a:t>Designed for learners with existing literacy skills</a:t>
            </a:r>
          </a:p>
          <a:p>
            <a:r>
              <a:rPr lang="en-US" dirty="0"/>
              <a:t>Fully Accessible and can use with screen reader or refreshable braille display</a:t>
            </a:r>
          </a:p>
          <a:p>
            <a:r>
              <a:rPr lang="en-US" dirty="0"/>
              <a:t>Covers UEB Literary, UEB Math and Nemeth</a:t>
            </a:r>
          </a:p>
          <a:p>
            <a:endParaRPr lang="en-US" dirty="0"/>
          </a:p>
        </p:txBody>
      </p:sp>
    </p:spTree>
    <p:extLst>
      <p:ext uri="{BB962C8B-B14F-4D97-AF65-F5344CB8AC3E}">
        <p14:creationId xmlns:p14="http://schemas.microsoft.com/office/powerpoint/2010/main" val="2285415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715C9-57A8-DA4C-39CF-7DD51FAAD8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50AF2-884A-D1E2-DDF3-3B68A311F560}"/>
              </a:ext>
            </a:extLst>
          </p:cNvPr>
          <p:cNvSpPr>
            <a:spLocks noGrp="1"/>
          </p:cNvSpPr>
          <p:nvPr>
            <p:ph type="title"/>
          </p:nvPr>
        </p:nvSpPr>
        <p:spPr/>
        <p:txBody>
          <a:bodyPr/>
          <a:lstStyle/>
          <a:p>
            <a:r>
              <a:rPr lang="en-US" dirty="0"/>
              <a:t>Braille Brain Header</a:t>
            </a:r>
          </a:p>
        </p:txBody>
      </p:sp>
      <p:sp>
        <p:nvSpPr>
          <p:cNvPr id="3" name="Content Placeholder 2">
            <a:extLst>
              <a:ext uri="{FF2B5EF4-FFF2-40B4-BE49-F238E27FC236}">
                <a16:creationId xmlns:a16="http://schemas.microsoft.com/office/drawing/2014/main" id="{30114843-7680-63C0-4A8E-40DF2004E17F}"/>
              </a:ext>
            </a:extLst>
          </p:cNvPr>
          <p:cNvSpPr>
            <a:spLocks noGrp="1"/>
          </p:cNvSpPr>
          <p:nvPr>
            <p:ph sz="half" idx="1"/>
          </p:nvPr>
        </p:nvSpPr>
        <p:spPr/>
        <p:txBody>
          <a:bodyPr/>
          <a:lstStyle/>
          <a:p>
            <a:r>
              <a:rPr lang="en-US" dirty="0"/>
              <a:t>Home</a:t>
            </a:r>
          </a:p>
          <a:p>
            <a:r>
              <a:rPr lang="en-US" dirty="0"/>
              <a:t>UEB Foundation</a:t>
            </a:r>
          </a:p>
          <a:p>
            <a:r>
              <a:rPr lang="en-US" dirty="0"/>
              <a:t>(Assessments)</a:t>
            </a:r>
          </a:p>
          <a:p>
            <a:r>
              <a:rPr lang="en-US" dirty="0"/>
              <a:t>UEB Advanced</a:t>
            </a:r>
          </a:p>
          <a:p>
            <a:r>
              <a:rPr lang="en-US" dirty="0"/>
              <a:t>Nemeth</a:t>
            </a:r>
          </a:p>
          <a:p>
            <a:r>
              <a:rPr lang="en-US" dirty="0"/>
              <a:t>Use 6 Dot Entry</a:t>
            </a:r>
          </a:p>
          <a:p>
            <a:endParaRPr lang="en-US" dirty="0"/>
          </a:p>
          <a:p>
            <a:endParaRPr lang="en-US" dirty="0"/>
          </a:p>
        </p:txBody>
      </p:sp>
      <p:pic>
        <p:nvPicPr>
          <p:cNvPr id="12" name="Content Placeholder 11" descr="Screenshot of Braille Brain header. The logo of Braille Brain is on the left with a stylized brain in 4 colors above the words Braille Brain.">
            <a:extLst>
              <a:ext uri="{FF2B5EF4-FFF2-40B4-BE49-F238E27FC236}">
                <a16:creationId xmlns:a16="http://schemas.microsoft.com/office/drawing/2014/main" id="{3D47711E-3994-63C0-582D-29BE75B7E83F}"/>
              </a:ext>
            </a:extLst>
          </p:cNvPr>
          <p:cNvPicPr>
            <a:picLocks noGrp="1" noChangeAspect="1"/>
          </p:cNvPicPr>
          <p:nvPr>
            <p:ph sz="half" idx="2"/>
          </p:nvPr>
        </p:nvPicPr>
        <p:blipFill>
          <a:blip r:embed="rId3"/>
          <a:srcRect/>
          <a:stretch/>
        </p:blipFill>
        <p:spPr>
          <a:xfrm>
            <a:off x="4023360" y="1825625"/>
            <a:ext cx="7882128" cy="3735388"/>
          </a:xfrm>
        </p:spPr>
      </p:pic>
    </p:spTree>
    <p:extLst>
      <p:ext uri="{BB962C8B-B14F-4D97-AF65-F5344CB8AC3E}">
        <p14:creationId xmlns:p14="http://schemas.microsoft.com/office/powerpoint/2010/main" val="496809978"/>
      </p:ext>
    </p:extLst>
  </p:cSld>
  <p:clrMapOvr>
    <a:masterClrMapping/>
  </p:clrMapOvr>
</p:sld>
</file>

<file path=ppt/theme/theme1.xml><?xml version="1.0" encoding="utf-8"?>
<a:theme xmlns:a="http://schemas.openxmlformats.org/drawingml/2006/main" name="Office Theme">
  <a:themeElements>
    <a:clrScheme name="Access Academy">
      <a:dk1>
        <a:srgbClr val="1F1C1E"/>
      </a:dk1>
      <a:lt1>
        <a:srgbClr val="FFFFFF"/>
      </a:lt1>
      <a:dk2>
        <a:srgbClr val="1F1C1E"/>
      </a:dk2>
      <a:lt2>
        <a:srgbClr val="FFFFFF"/>
      </a:lt2>
      <a:accent1>
        <a:srgbClr val="49ACBB"/>
      </a:accent1>
      <a:accent2>
        <a:srgbClr val="F8A535"/>
      </a:accent2>
      <a:accent3>
        <a:srgbClr val="E10C5A"/>
      </a:accent3>
      <a:accent4>
        <a:srgbClr val="49ACBB"/>
      </a:accent4>
      <a:accent5>
        <a:srgbClr val="F8A535"/>
      </a:accent5>
      <a:accent6>
        <a:srgbClr val="E10C5A"/>
      </a:accent6>
      <a:hlink>
        <a:srgbClr val="49ACBB"/>
      </a:hlink>
      <a:folHlink>
        <a:srgbClr val="743F7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academy-template-2-22 With Instructions (1).potx" id="{F08FE242-DD01-4707-9B80-D35F6C3B13D8}" vid="{9B8801E0-CA0F-44E0-BA7D-85D25E5BCB2A}"/>
    </a:ext>
  </a:extLst>
</a:theme>
</file>

<file path=ppt/theme/theme2.xml><?xml version="1.0" encoding="utf-8"?>
<a:theme xmlns:a="http://schemas.openxmlformats.org/drawingml/2006/main" name="Office Theme">
  <a:themeElements>
    <a:clrScheme name="Access Academy">
      <a:dk1>
        <a:srgbClr val="1F1C1E"/>
      </a:dk1>
      <a:lt1>
        <a:srgbClr val="FFFFFF"/>
      </a:lt1>
      <a:dk2>
        <a:srgbClr val="1F1C1E"/>
      </a:dk2>
      <a:lt2>
        <a:srgbClr val="FFFFFF"/>
      </a:lt2>
      <a:accent1>
        <a:srgbClr val="49ACBB"/>
      </a:accent1>
      <a:accent2>
        <a:srgbClr val="F8A535"/>
      </a:accent2>
      <a:accent3>
        <a:srgbClr val="E10C5A"/>
      </a:accent3>
      <a:accent4>
        <a:srgbClr val="49ACBB"/>
      </a:accent4>
      <a:accent5>
        <a:srgbClr val="F8A535"/>
      </a:accent5>
      <a:accent6>
        <a:srgbClr val="E10C5A"/>
      </a:accent6>
      <a:hlink>
        <a:srgbClr val="49ACBB"/>
      </a:hlink>
      <a:folHlink>
        <a:srgbClr val="743F7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academy-template-2-22 With Instructions (1).potx" id="{F08FE242-DD01-4707-9B80-D35F6C3B13D8}" vid="{34075545-E8F4-402B-BA49-C4C9F2534C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4CB5B005916A469C68B1F32A71972C" ma:contentTypeVersion="27" ma:contentTypeDescription="Create a new document." ma:contentTypeScope="" ma:versionID="cc742687e55db948323c0183672bffde">
  <xsd:schema xmlns:xsd="http://www.w3.org/2001/XMLSchema" xmlns:xs="http://www.w3.org/2001/XMLSchema" xmlns:p="http://schemas.microsoft.com/office/2006/metadata/properties" xmlns:ns2="cd26f99b-5fa5-4944-bb1a-9ecd46c6c38d" xmlns:ns3="fce825ed-7c14-4f10-9173-4eee87276b5e" targetNamespace="http://schemas.microsoft.com/office/2006/metadata/properties" ma:root="true" ma:fieldsID="2f8dacedc62d3a5e4b2a7fb6ca8175ff" ns2:_="" ns3:_="">
    <xsd:import namespace="cd26f99b-5fa5-4944-bb1a-9ecd46c6c38d"/>
    <xsd:import namespace="fce825ed-7c14-4f10-9173-4eee87276b5e"/>
    <xsd:element name="properties">
      <xsd:complexType>
        <xsd:sequence>
          <xsd:element name="documentManagement">
            <xsd:complexType>
              <xsd:all>
                <xsd:element ref="ns2:DateofEvent" minOccurs="0"/>
                <xsd:element ref="ns2:MediaServiceMetadata" minOccurs="0"/>
                <xsd:element ref="ns2:MediaServiceFastMetadata" minOccurs="0"/>
                <xsd:element ref="ns2:_Flow_SignoffStatu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Bucket" minOccurs="0"/>
                <xsd:element ref="ns2:lcf76f155ced4ddcb4097134ff3c332f" minOccurs="0"/>
                <xsd:element ref="ns3:TaxCatchAll" minOccurs="0"/>
                <xsd:element ref="ns2:MediaServiceObjectDetectorVersions" minOccurs="0"/>
                <xsd:element ref="ns2:MediaServiceSearchProperties" minOccurs="0"/>
                <xsd:element ref="ns2:MovedPIIFil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26f99b-5fa5-4944-bb1a-9ecd46c6c38d" elementFormDefault="qualified">
    <xsd:import namespace="http://schemas.microsoft.com/office/2006/documentManagement/types"/>
    <xsd:import namespace="http://schemas.microsoft.com/office/infopath/2007/PartnerControls"/>
    <xsd:element name="DateofEvent" ma:index="8" nillable="true" ma:displayName="Date of Event" ma:format="DateTime" ma:internalName="DateofEvent">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_Flow_SignoffStatus" ma:index="11" nillable="true" ma:displayName="Sign-off status" ma:internalName="Sign_x002d_off_x0020_status">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Bucket" ma:index="23" nillable="true" ma:displayName="Bucket" ma:format="Dropdown" ma:internalName="Bucket">
      <xsd:simpleType>
        <xsd:restriction base="dms:Choice">
          <xsd:enumeration value="AA"/>
          <xsd:enumeration value="AA(H)"/>
          <xsd:enumeration value="CC"/>
          <xsd:enumeration value="EA"/>
          <xsd:enumeration value="EOT"/>
          <xsd:enumeration value="FC"/>
          <xsd:enumeration value="PS"/>
          <xsd:enumeration value="Tai"/>
          <xsd:enumeration value="VA"/>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8ac181ec-6c34-4630-9754-a2a661e894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ovedPIIFiles" ma:index="29" nillable="true" ma:displayName="Moved PII Files" ma:format="Dropdown" ma:internalName="MovedPIIFiles">
      <xsd:simpleType>
        <xsd:restriction base="dms:Text">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e825ed-7c14-4f10-9173-4eee87276b5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8e2c59e8-7cf2-4cab-bbe4-5caecee85947}" ma:internalName="TaxCatchAll" ma:showField="CatchAllData" ma:web="fce825ed-7c14-4f10-9173-4eee87276b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ce825ed-7c14-4f10-9173-4eee87276b5e" xsi:nil="true"/>
    <lcf76f155ced4ddcb4097134ff3c332f xmlns="cd26f99b-5fa5-4944-bb1a-9ecd46c6c38d">
      <Terms xmlns="http://schemas.microsoft.com/office/infopath/2007/PartnerControls"/>
    </lcf76f155ced4ddcb4097134ff3c332f>
    <_Flow_SignoffStatus xmlns="cd26f99b-5fa5-4944-bb1a-9ecd46c6c38d" xsi:nil="true"/>
    <Bucket xmlns="cd26f99b-5fa5-4944-bb1a-9ecd46c6c38d" xsi:nil="true"/>
    <DateofEvent xmlns="cd26f99b-5fa5-4944-bb1a-9ecd46c6c38d" xsi:nil="true"/>
    <MovedPIIFiles xmlns="cd26f99b-5fa5-4944-bb1a-9ecd46c6c38d" xsi:nil="true"/>
  </documentManagement>
</p:properties>
</file>

<file path=customXml/itemProps1.xml><?xml version="1.0" encoding="utf-8"?>
<ds:datastoreItem xmlns:ds="http://schemas.openxmlformats.org/officeDocument/2006/customXml" ds:itemID="{2F812756-6612-4F7C-8981-AA4E0CB4FC5E}">
  <ds:schemaRefs>
    <ds:schemaRef ds:uri="http://schemas.microsoft.com/sharepoint/v3/contenttype/forms"/>
  </ds:schemaRefs>
</ds:datastoreItem>
</file>

<file path=customXml/itemProps2.xml><?xml version="1.0" encoding="utf-8"?>
<ds:datastoreItem xmlns:ds="http://schemas.openxmlformats.org/officeDocument/2006/customXml" ds:itemID="{7C8F9137-431D-4DBC-A9D2-5B129008BC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26f99b-5fa5-4944-bb1a-9ecd46c6c38d"/>
    <ds:schemaRef ds:uri="fce825ed-7c14-4f10-9173-4eee87276b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2556CF-5FB2-40EF-B8E1-9BAE1863C3C4}">
  <ds:schemaRefs>
    <ds:schemaRef ds:uri="http://schemas.microsoft.com/office/infopath/2007/PartnerControls"/>
    <ds:schemaRef ds:uri="http://schemas.microsoft.com/office/2006/metadata/properties"/>
    <ds:schemaRef ds:uri="http://purl.org/dc/dcmitype/"/>
    <ds:schemaRef ds:uri="http://schemas.microsoft.com/office/2006/documentManagement/types"/>
    <ds:schemaRef ds:uri="http://purl.org/dc/elements/1.1/"/>
    <ds:schemaRef ds:uri="cd26f99b-5fa5-4944-bb1a-9ecd46c6c38d"/>
    <ds:schemaRef ds:uri="fce825ed-7c14-4f10-9173-4eee87276b5e"/>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Braille Brain Webinar 1 January 2026</Template>
  <TotalTime>4334</TotalTime>
  <Words>753</Words>
  <Application>Microsoft Office PowerPoint</Application>
  <PresentationFormat>Widescreen</PresentationFormat>
  <Paragraphs>175</Paragraphs>
  <Slides>32</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Calibri Light</vt:lpstr>
      <vt:lpstr>Office Theme</vt:lpstr>
      <vt:lpstr>Office Theme</vt:lpstr>
      <vt:lpstr>Braille Brain 101:</vt:lpstr>
      <vt:lpstr>Presenters</vt:lpstr>
      <vt:lpstr>Cheryl Kamei-Hannan</vt:lpstr>
      <vt:lpstr>Sarah Welch</vt:lpstr>
      <vt:lpstr>Learning Objectives</vt:lpstr>
      <vt:lpstr>Please put questions into the chat at any time.</vt:lpstr>
      <vt:lpstr>Introduction to Braille Brain</vt:lpstr>
      <vt:lpstr>Quick Facts</vt:lpstr>
      <vt:lpstr>Braille Brain Header</vt:lpstr>
      <vt:lpstr>Braille Brain Homepage</vt:lpstr>
      <vt:lpstr>History of Braille Brain</vt:lpstr>
      <vt:lpstr>Current Day</vt:lpstr>
      <vt:lpstr>Origins</vt:lpstr>
      <vt:lpstr>Key People</vt:lpstr>
      <vt:lpstr>Kim Blackwell</vt:lpstr>
      <vt:lpstr>Cheryl Kamei-Hannan</vt:lpstr>
      <vt:lpstr>Gina Michell</vt:lpstr>
      <vt:lpstr>Additional Content Authors</vt:lpstr>
      <vt:lpstr>Sections in Braille Brain</vt:lpstr>
      <vt:lpstr>UEB Foundation</vt:lpstr>
      <vt:lpstr>Reading Workout Example</vt:lpstr>
      <vt:lpstr>UEB Advanced</vt:lpstr>
      <vt:lpstr>Nemeth</vt:lpstr>
      <vt:lpstr>UEB Foundation Assessment</vt:lpstr>
      <vt:lpstr>Word Lists</vt:lpstr>
      <vt:lpstr>Long and Short Passages</vt:lpstr>
      <vt:lpstr>Dictation</vt:lpstr>
      <vt:lpstr>Multiple Choice</vt:lpstr>
      <vt:lpstr>How to incorporate Braille Brain?</vt:lpstr>
      <vt:lpstr>Any additional questions?</vt:lpstr>
      <vt:lpstr>Contact information</vt:lpstr>
      <vt:lpstr>Thank you!</vt:lpstr>
    </vt:vector>
  </TitlesOfParts>
  <Company>American Printing House for the Blind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Braille Brain 101:</dc:title>
  <dc:creator>Sarah Welch</dc:creator>
  <cp:lastModifiedBy>Amy Campbell</cp:lastModifiedBy>
  <cp:revision>6</cp:revision>
  <dcterms:created xsi:type="dcterms:W3CDTF">2026-01-06T14:45:42Z</dcterms:created>
  <dcterms:modified xsi:type="dcterms:W3CDTF">2026-01-12T13:20:57Z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0x010100E84CB5B005916A469C68B1F32A71972C</vt:lpwstr>
  </property>
</Properties>
</file>